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0" r:id="rId4"/>
  </p:sldMasterIdLst>
  <p:notesMasterIdLst>
    <p:notesMasterId r:id="rId27"/>
  </p:notesMasterIdLst>
  <p:sldIdLst>
    <p:sldId id="281" r:id="rId5"/>
    <p:sldId id="297" r:id="rId6"/>
    <p:sldId id="260" r:id="rId7"/>
    <p:sldId id="261" r:id="rId8"/>
    <p:sldId id="262" r:id="rId9"/>
    <p:sldId id="264" r:id="rId10"/>
    <p:sldId id="265" r:id="rId11"/>
    <p:sldId id="257" r:id="rId12"/>
    <p:sldId id="282" r:id="rId13"/>
    <p:sldId id="283" r:id="rId14"/>
    <p:sldId id="284" r:id="rId15"/>
    <p:sldId id="286" r:id="rId16"/>
    <p:sldId id="287" r:id="rId17"/>
    <p:sldId id="288" r:id="rId18"/>
    <p:sldId id="289" r:id="rId19"/>
    <p:sldId id="290" r:id="rId20"/>
    <p:sldId id="291" r:id="rId21"/>
    <p:sldId id="292" r:id="rId22"/>
    <p:sldId id="294" r:id="rId23"/>
    <p:sldId id="295" r:id="rId24"/>
    <p:sldId id="296" r:id="rId25"/>
    <p:sldId id="29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jpg"/><Relationship Id="rId4" Type="http://schemas.openxmlformats.org/officeDocument/2006/relationships/image" Target="../media/image18.jpeg"/></Relationships>
</file>

<file path=ppt/diagrams/_rels/data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image" Target="../media/image19.png"/><Relationship Id="rId4" Type="http://schemas.openxmlformats.org/officeDocument/2006/relationships/image" Target="../media/image22.jpeg"/></Relationships>
</file>

<file path=ppt/diagrams/_rels/data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image" Target="../media/image23.jpg"/><Relationship Id="rId4" Type="http://schemas.openxmlformats.org/officeDocument/2006/relationships/image" Target="../media/image26.png"/></Relationships>
</file>

<file path=ppt/diagrams/_rels/data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image" Target="../media/image27.png"/><Relationship Id="rId4" Type="http://schemas.openxmlformats.org/officeDocument/2006/relationships/image" Target="../media/image30.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jpg"/><Relationship Id="rId4" Type="http://schemas.openxmlformats.org/officeDocument/2006/relationships/image" Target="../media/image18.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image" Target="../media/image19.png"/><Relationship Id="rId4" Type="http://schemas.openxmlformats.org/officeDocument/2006/relationships/image" Target="../media/image22.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image" Target="../media/image23.jpg"/><Relationship Id="rId4" Type="http://schemas.openxmlformats.org/officeDocument/2006/relationships/image" Target="../media/image2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image" Target="../media/image27.png"/><Relationship Id="rId4" Type="http://schemas.openxmlformats.org/officeDocument/2006/relationships/image" Target="../media/image30.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E43BB0-768C-4CBB-ABA5-FC3F9CC71A43}"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US"/>
        </a:p>
      </dgm:t>
    </dgm:pt>
    <dgm:pt modelId="{35337520-37B8-40A6-B207-849A6FD96E39}">
      <dgm:prSet phldrT="[Text]"/>
      <dgm:spPr/>
      <dgm:t>
        <a:bodyPr/>
        <a:lstStyle/>
        <a:p>
          <a:pPr>
            <a:buNone/>
          </a:pPr>
          <a:r>
            <a:rPr lang="en-US" b="1" i="0"/>
            <a:t>Smart Attendance</a:t>
          </a:r>
          <a:endParaRPr lang="en-US" dirty="0"/>
        </a:p>
      </dgm:t>
    </dgm:pt>
    <dgm:pt modelId="{C68B5091-B865-400A-B95A-BE4D019AC7E6}" type="parTrans" cxnId="{1A419D79-42E0-4F2B-8229-586632A3173B}">
      <dgm:prSet/>
      <dgm:spPr/>
      <dgm:t>
        <a:bodyPr/>
        <a:lstStyle/>
        <a:p>
          <a:endParaRPr lang="en-US"/>
        </a:p>
      </dgm:t>
    </dgm:pt>
    <dgm:pt modelId="{1E7CB5E7-9191-40AD-8851-813912575DE3}" type="sibTrans" cxnId="{1A419D79-42E0-4F2B-8229-586632A3173B}">
      <dgm:prSet/>
      <dgm:spPr/>
      <dgm:t>
        <a:bodyPr/>
        <a:lstStyle/>
        <a:p>
          <a:endParaRPr lang="en-US"/>
        </a:p>
      </dgm:t>
    </dgm:pt>
    <dgm:pt modelId="{4EC61F47-D9AB-44C9-B5D0-9BF7B756F97B}">
      <dgm:prSet phldrT="[Text]"/>
      <dgm:spPr/>
      <dgm:t>
        <a:bodyPr/>
        <a:lstStyle/>
        <a:p>
          <a:pPr>
            <a:buNone/>
          </a:pPr>
          <a:r>
            <a:rPr lang="en-US" b="1" i="0" dirty="0"/>
            <a:t>Smart Attendance</a:t>
          </a:r>
          <a:endParaRPr lang="en-US" dirty="0"/>
        </a:p>
      </dgm:t>
    </dgm:pt>
    <dgm:pt modelId="{45F7AFCB-56FB-478C-BB98-ADC29994AEF6}" type="sibTrans" cxnId="{BD16F5D9-7FDE-478F-A047-5164CA305AA0}">
      <dgm:prSet/>
      <dgm:spPr/>
      <dgm:t>
        <a:bodyPr/>
        <a:lstStyle/>
        <a:p>
          <a:endParaRPr lang="en-US"/>
        </a:p>
      </dgm:t>
    </dgm:pt>
    <dgm:pt modelId="{24994408-DD11-4029-ABFB-BB7D6175B6FF}" type="parTrans" cxnId="{BD16F5D9-7FDE-478F-A047-5164CA305AA0}">
      <dgm:prSet/>
      <dgm:spPr/>
      <dgm:t>
        <a:bodyPr/>
        <a:lstStyle/>
        <a:p>
          <a:endParaRPr lang="en-US"/>
        </a:p>
      </dgm:t>
    </dgm:pt>
    <dgm:pt modelId="{13F9C338-19BE-4BE3-A1C6-716FF309FC05}">
      <dgm:prSet phldrT="[Text]"/>
      <dgm:spPr/>
      <dgm:t>
        <a:bodyPr/>
        <a:lstStyle/>
        <a:p>
          <a:pPr>
            <a:buNone/>
          </a:pPr>
          <a:r>
            <a:rPr lang="en-US" b="1" i="0" dirty="0"/>
            <a:t>Smart Attendance</a:t>
          </a:r>
          <a:endParaRPr lang="en-US" dirty="0"/>
        </a:p>
      </dgm:t>
    </dgm:pt>
    <dgm:pt modelId="{13B49298-D3CC-4D8D-B978-7160D2D9DCF8}" type="sibTrans" cxnId="{E6424429-A96E-440C-AAEF-DC37CAA98083}">
      <dgm:prSet/>
      <dgm:spPr/>
      <dgm:t>
        <a:bodyPr/>
        <a:lstStyle/>
        <a:p>
          <a:endParaRPr lang="en-US"/>
        </a:p>
      </dgm:t>
    </dgm:pt>
    <dgm:pt modelId="{FF2AADBF-9CCA-4E6D-BAD7-D46D072DF087}" type="parTrans" cxnId="{E6424429-A96E-440C-AAEF-DC37CAA98083}">
      <dgm:prSet/>
      <dgm:spPr/>
      <dgm:t>
        <a:bodyPr/>
        <a:lstStyle/>
        <a:p>
          <a:endParaRPr lang="en-US"/>
        </a:p>
      </dgm:t>
    </dgm:pt>
    <dgm:pt modelId="{B028DDEA-815F-448F-972C-FB499EC26672}">
      <dgm:prSet phldrT="[Text]"/>
      <dgm:spPr/>
      <dgm:t>
        <a:bodyPr/>
        <a:lstStyle/>
        <a:p>
          <a:pPr>
            <a:buNone/>
          </a:pPr>
          <a:r>
            <a:rPr lang="en-US" b="1" i="0" dirty="0"/>
            <a:t>Smart Attendance</a:t>
          </a:r>
          <a:endParaRPr lang="en-US" dirty="0"/>
        </a:p>
      </dgm:t>
    </dgm:pt>
    <dgm:pt modelId="{3F68EBC7-69A7-44B8-BC37-3E5604671FA3}" type="sibTrans" cxnId="{6434720A-A52C-4E7F-9993-4CA0B27C3305}">
      <dgm:prSet/>
      <dgm:spPr/>
      <dgm:t>
        <a:bodyPr/>
        <a:lstStyle/>
        <a:p>
          <a:endParaRPr lang="en-US"/>
        </a:p>
      </dgm:t>
    </dgm:pt>
    <dgm:pt modelId="{1DF60268-86A9-4F02-AA87-8932EDF7C531}" type="parTrans" cxnId="{6434720A-A52C-4E7F-9993-4CA0B27C3305}">
      <dgm:prSet/>
      <dgm:spPr/>
      <dgm:t>
        <a:bodyPr/>
        <a:lstStyle/>
        <a:p>
          <a:endParaRPr lang="en-US"/>
        </a:p>
      </dgm:t>
    </dgm:pt>
    <dgm:pt modelId="{C17FE8C6-A4D9-4424-8C3B-32AF66319EBE}" type="pres">
      <dgm:prSet presAssocID="{B8E43BB0-768C-4CBB-ABA5-FC3F9CC71A43}" presName="Name0" presStyleCnt="0">
        <dgm:presLayoutVars>
          <dgm:dir/>
        </dgm:presLayoutVars>
      </dgm:prSet>
      <dgm:spPr/>
    </dgm:pt>
    <dgm:pt modelId="{B893CD59-2884-4646-B928-4D254912B95B}" type="pres">
      <dgm:prSet presAssocID="{35337520-37B8-40A6-B207-849A6FD96E39}" presName="composite" presStyleCnt="0"/>
      <dgm:spPr/>
    </dgm:pt>
    <dgm:pt modelId="{028C1EFA-3D04-4BC5-9019-14BD9102DE48}" type="pres">
      <dgm:prSet presAssocID="{35337520-37B8-40A6-B207-849A6FD96E39}" presName="rect2" presStyleLbl="revTx" presStyleIdx="0" presStyleCnt="4">
        <dgm:presLayoutVars>
          <dgm:bulletEnabled val="1"/>
        </dgm:presLayoutVars>
      </dgm:prSet>
      <dgm:spPr/>
    </dgm:pt>
    <dgm:pt modelId="{2D969EC9-6C2A-4AAF-8B78-FC0845078028}" type="pres">
      <dgm:prSet presAssocID="{35337520-37B8-40A6-B207-849A6FD96E39}" presName="rect1" presStyleLbl="align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5C92975C-77AE-403D-A2E5-A6F3DAE3703A}" type="pres">
      <dgm:prSet presAssocID="{1E7CB5E7-9191-40AD-8851-813912575DE3}" presName="sibTrans" presStyleCnt="0"/>
      <dgm:spPr/>
    </dgm:pt>
    <dgm:pt modelId="{E2FA6864-2F62-43A4-830C-9B3DF4158D86}" type="pres">
      <dgm:prSet presAssocID="{4EC61F47-D9AB-44C9-B5D0-9BF7B756F97B}" presName="composite" presStyleCnt="0"/>
      <dgm:spPr/>
    </dgm:pt>
    <dgm:pt modelId="{339CB0E3-A3D9-4076-921A-BEE7AA602476}" type="pres">
      <dgm:prSet presAssocID="{4EC61F47-D9AB-44C9-B5D0-9BF7B756F97B}" presName="rect2" presStyleLbl="revTx" presStyleIdx="1" presStyleCnt="4">
        <dgm:presLayoutVars>
          <dgm:bulletEnabled val="1"/>
        </dgm:presLayoutVars>
      </dgm:prSet>
      <dgm:spPr/>
    </dgm:pt>
    <dgm:pt modelId="{D749EF03-7F6A-4508-9455-F1666A5DAC99}" type="pres">
      <dgm:prSet presAssocID="{4EC61F47-D9AB-44C9-B5D0-9BF7B756F97B}" presName="rect1" presStyleLbl="alignImgPlace1" presStyleIdx="1" presStyleCnt="4" custLinFactNeighborX="2006" custLinFactNeighborY="334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0F659399-6674-45B3-B9F1-024166A21419}" type="pres">
      <dgm:prSet presAssocID="{45F7AFCB-56FB-478C-BB98-ADC29994AEF6}" presName="sibTrans" presStyleCnt="0"/>
      <dgm:spPr/>
    </dgm:pt>
    <dgm:pt modelId="{4CEAFDF5-3909-453C-AE99-95510ED2B54D}" type="pres">
      <dgm:prSet presAssocID="{13F9C338-19BE-4BE3-A1C6-716FF309FC05}" presName="composite" presStyleCnt="0"/>
      <dgm:spPr/>
    </dgm:pt>
    <dgm:pt modelId="{17C90A1B-0305-40A6-B2C1-C012553CB079}" type="pres">
      <dgm:prSet presAssocID="{13F9C338-19BE-4BE3-A1C6-716FF309FC05}" presName="rect2" presStyleLbl="revTx" presStyleIdx="2" presStyleCnt="4">
        <dgm:presLayoutVars>
          <dgm:bulletEnabled val="1"/>
        </dgm:presLayoutVars>
      </dgm:prSet>
      <dgm:spPr/>
    </dgm:pt>
    <dgm:pt modelId="{DD3B3F9A-8DB8-4B20-B4BC-7462674BC683}" type="pres">
      <dgm:prSet presAssocID="{13F9C338-19BE-4BE3-A1C6-716FF309FC05}" presName="rect1" presStyleLbl="align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dgm:spPr>
    </dgm:pt>
    <dgm:pt modelId="{2F53CA03-555C-43FD-A00C-46CBCC610437}" type="pres">
      <dgm:prSet presAssocID="{13B49298-D3CC-4D8D-B978-7160D2D9DCF8}" presName="sibTrans" presStyleCnt="0"/>
      <dgm:spPr/>
    </dgm:pt>
    <dgm:pt modelId="{4ED3666B-F86F-482C-A322-E01A6A94A532}" type="pres">
      <dgm:prSet presAssocID="{B028DDEA-815F-448F-972C-FB499EC26672}" presName="composite" presStyleCnt="0"/>
      <dgm:spPr/>
    </dgm:pt>
    <dgm:pt modelId="{730AE3BE-B596-4839-B8D4-45AB00EEEEEB}" type="pres">
      <dgm:prSet presAssocID="{B028DDEA-815F-448F-972C-FB499EC26672}" presName="rect2" presStyleLbl="revTx" presStyleIdx="3" presStyleCnt="4">
        <dgm:presLayoutVars>
          <dgm:bulletEnabled val="1"/>
        </dgm:presLayoutVars>
      </dgm:prSet>
      <dgm:spPr/>
    </dgm:pt>
    <dgm:pt modelId="{975A48E6-AF9A-4436-A1F5-787A90EBFD93}" type="pres">
      <dgm:prSet presAssocID="{B028DDEA-815F-448F-972C-FB499EC26672}" presName="rect1" presStyleLbl="align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Lst>
  <dgm:cxnLst>
    <dgm:cxn modelId="{6434720A-A52C-4E7F-9993-4CA0B27C3305}" srcId="{B8E43BB0-768C-4CBB-ABA5-FC3F9CC71A43}" destId="{B028DDEA-815F-448F-972C-FB499EC26672}" srcOrd="3" destOrd="0" parTransId="{1DF60268-86A9-4F02-AA87-8932EDF7C531}" sibTransId="{3F68EBC7-69A7-44B8-BC37-3E5604671FA3}"/>
    <dgm:cxn modelId="{44CE310B-9DDA-4FAB-9990-D3ABF287A7DC}" type="presOf" srcId="{B028DDEA-815F-448F-972C-FB499EC26672}" destId="{730AE3BE-B596-4839-B8D4-45AB00EEEEEB}" srcOrd="0" destOrd="0" presId="urn:microsoft.com/office/officeart/2008/layout/PictureGrid"/>
    <dgm:cxn modelId="{E6424429-A96E-440C-AAEF-DC37CAA98083}" srcId="{B8E43BB0-768C-4CBB-ABA5-FC3F9CC71A43}" destId="{13F9C338-19BE-4BE3-A1C6-716FF309FC05}" srcOrd="2" destOrd="0" parTransId="{FF2AADBF-9CCA-4E6D-BAD7-D46D072DF087}" sibTransId="{13B49298-D3CC-4D8D-B978-7160D2D9DCF8}"/>
    <dgm:cxn modelId="{A7608F6F-6A52-4C05-84A0-5424F4D1B193}" type="presOf" srcId="{13F9C338-19BE-4BE3-A1C6-716FF309FC05}" destId="{17C90A1B-0305-40A6-B2C1-C012553CB079}" srcOrd="0" destOrd="0" presId="urn:microsoft.com/office/officeart/2008/layout/PictureGrid"/>
    <dgm:cxn modelId="{B6CF9855-D431-4A7D-A2F1-006CFCD04583}" type="presOf" srcId="{B8E43BB0-768C-4CBB-ABA5-FC3F9CC71A43}" destId="{C17FE8C6-A4D9-4424-8C3B-32AF66319EBE}" srcOrd="0" destOrd="0" presId="urn:microsoft.com/office/officeart/2008/layout/PictureGrid"/>
    <dgm:cxn modelId="{1A419D79-42E0-4F2B-8229-586632A3173B}" srcId="{B8E43BB0-768C-4CBB-ABA5-FC3F9CC71A43}" destId="{35337520-37B8-40A6-B207-849A6FD96E39}" srcOrd="0" destOrd="0" parTransId="{C68B5091-B865-400A-B95A-BE4D019AC7E6}" sibTransId="{1E7CB5E7-9191-40AD-8851-813912575DE3}"/>
    <dgm:cxn modelId="{B8EF898D-9A95-40E9-B79D-63DAD6697E55}" type="presOf" srcId="{35337520-37B8-40A6-B207-849A6FD96E39}" destId="{028C1EFA-3D04-4BC5-9019-14BD9102DE48}" srcOrd="0" destOrd="0" presId="urn:microsoft.com/office/officeart/2008/layout/PictureGrid"/>
    <dgm:cxn modelId="{BD16F5D9-7FDE-478F-A047-5164CA305AA0}" srcId="{B8E43BB0-768C-4CBB-ABA5-FC3F9CC71A43}" destId="{4EC61F47-D9AB-44C9-B5D0-9BF7B756F97B}" srcOrd="1" destOrd="0" parTransId="{24994408-DD11-4029-ABFB-BB7D6175B6FF}" sibTransId="{45F7AFCB-56FB-478C-BB98-ADC29994AEF6}"/>
    <dgm:cxn modelId="{ADE35EFF-EAEC-4E69-8230-B95F725C8BB5}" type="presOf" srcId="{4EC61F47-D9AB-44C9-B5D0-9BF7B756F97B}" destId="{339CB0E3-A3D9-4076-921A-BEE7AA602476}" srcOrd="0" destOrd="0" presId="urn:microsoft.com/office/officeart/2008/layout/PictureGrid"/>
    <dgm:cxn modelId="{B13E3AC8-D43B-46D6-83AB-6B60F2FE1237}" type="presParOf" srcId="{C17FE8C6-A4D9-4424-8C3B-32AF66319EBE}" destId="{B893CD59-2884-4646-B928-4D254912B95B}" srcOrd="0" destOrd="0" presId="urn:microsoft.com/office/officeart/2008/layout/PictureGrid"/>
    <dgm:cxn modelId="{3542251C-2625-4311-B640-EFBD40791B1D}" type="presParOf" srcId="{B893CD59-2884-4646-B928-4D254912B95B}" destId="{028C1EFA-3D04-4BC5-9019-14BD9102DE48}" srcOrd="0" destOrd="0" presId="urn:microsoft.com/office/officeart/2008/layout/PictureGrid"/>
    <dgm:cxn modelId="{BAD6B045-6F78-4020-A2EB-9CC4B0B2B28C}" type="presParOf" srcId="{B893CD59-2884-4646-B928-4D254912B95B}" destId="{2D969EC9-6C2A-4AAF-8B78-FC0845078028}" srcOrd="1" destOrd="0" presId="urn:microsoft.com/office/officeart/2008/layout/PictureGrid"/>
    <dgm:cxn modelId="{D26E5121-E3F0-40AB-A0AA-457F5718D1B2}" type="presParOf" srcId="{C17FE8C6-A4D9-4424-8C3B-32AF66319EBE}" destId="{5C92975C-77AE-403D-A2E5-A6F3DAE3703A}" srcOrd="1" destOrd="0" presId="urn:microsoft.com/office/officeart/2008/layout/PictureGrid"/>
    <dgm:cxn modelId="{6BACD3A1-4687-4BA2-AA25-75DBDC0383BF}" type="presParOf" srcId="{C17FE8C6-A4D9-4424-8C3B-32AF66319EBE}" destId="{E2FA6864-2F62-43A4-830C-9B3DF4158D86}" srcOrd="2" destOrd="0" presId="urn:microsoft.com/office/officeart/2008/layout/PictureGrid"/>
    <dgm:cxn modelId="{1C0784A2-CC14-442A-8BC1-63FDAE8F9DFB}" type="presParOf" srcId="{E2FA6864-2F62-43A4-830C-9B3DF4158D86}" destId="{339CB0E3-A3D9-4076-921A-BEE7AA602476}" srcOrd="0" destOrd="0" presId="urn:microsoft.com/office/officeart/2008/layout/PictureGrid"/>
    <dgm:cxn modelId="{1416B194-7651-4693-82AA-CEDEE851A6E6}" type="presParOf" srcId="{E2FA6864-2F62-43A4-830C-9B3DF4158D86}" destId="{D749EF03-7F6A-4508-9455-F1666A5DAC99}" srcOrd="1" destOrd="0" presId="urn:microsoft.com/office/officeart/2008/layout/PictureGrid"/>
    <dgm:cxn modelId="{10E201D8-59DA-4153-B001-817990E0199D}" type="presParOf" srcId="{C17FE8C6-A4D9-4424-8C3B-32AF66319EBE}" destId="{0F659399-6674-45B3-B9F1-024166A21419}" srcOrd="3" destOrd="0" presId="urn:microsoft.com/office/officeart/2008/layout/PictureGrid"/>
    <dgm:cxn modelId="{ECFE291A-04FF-4DDC-B020-4745C658F15A}" type="presParOf" srcId="{C17FE8C6-A4D9-4424-8C3B-32AF66319EBE}" destId="{4CEAFDF5-3909-453C-AE99-95510ED2B54D}" srcOrd="4" destOrd="0" presId="urn:microsoft.com/office/officeart/2008/layout/PictureGrid"/>
    <dgm:cxn modelId="{751F0538-602D-4204-80BF-8D53C2082BE3}" type="presParOf" srcId="{4CEAFDF5-3909-453C-AE99-95510ED2B54D}" destId="{17C90A1B-0305-40A6-B2C1-C012553CB079}" srcOrd="0" destOrd="0" presId="urn:microsoft.com/office/officeart/2008/layout/PictureGrid"/>
    <dgm:cxn modelId="{3CE7FE35-603F-477C-ACFF-B37E6C331A9E}" type="presParOf" srcId="{4CEAFDF5-3909-453C-AE99-95510ED2B54D}" destId="{DD3B3F9A-8DB8-4B20-B4BC-7462674BC683}" srcOrd="1" destOrd="0" presId="urn:microsoft.com/office/officeart/2008/layout/PictureGrid"/>
    <dgm:cxn modelId="{1C9267A0-71E4-4BEA-9A33-314C926B04DE}" type="presParOf" srcId="{C17FE8C6-A4D9-4424-8C3B-32AF66319EBE}" destId="{2F53CA03-555C-43FD-A00C-46CBCC610437}" srcOrd="5" destOrd="0" presId="urn:microsoft.com/office/officeart/2008/layout/PictureGrid"/>
    <dgm:cxn modelId="{6FC4202B-AC98-482E-AA72-C24880D70D0D}" type="presParOf" srcId="{C17FE8C6-A4D9-4424-8C3B-32AF66319EBE}" destId="{4ED3666B-F86F-482C-A322-E01A6A94A532}" srcOrd="6" destOrd="0" presId="urn:microsoft.com/office/officeart/2008/layout/PictureGrid"/>
    <dgm:cxn modelId="{B0ACE7FB-4367-4E76-9711-ADEB786CDFF3}" type="presParOf" srcId="{4ED3666B-F86F-482C-A322-E01A6A94A532}" destId="{730AE3BE-B596-4839-B8D4-45AB00EEEEEB}" srcOrd="0" destOrd="0" presId="urn:microsoft.com/office/officeart/2008/layout/PictureGrid"/>
    <dgm:cxn modelId="{88C1A255-354B-4D08-979A-11B8405B59E1}" type="presParOf" srcId="{4ED3666B-F86F-482C-A322-E01A6A94A532}" destId="{975A48E6-AF9A-4436-A1F5-787A90EBFD93}" srcOrd="1" destOrd="0" presId="urn:microsoft.com/office/officeart/2008/layout/PictureGri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96BC74-2096-4C1F-847E-D50E7BD268C1}"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D25E651C-9A88-4B92-A2F4-476F0432EBAF}">
      <dgm:prSet phldrT="[Text]"/>
      <dgm:spPr/>
      <dgm:t>
        <a:bodyPr/>
        <a:lstStyle/>
        <a:p>
          <a:pPr>
            <a:buNone/>
          </a:pPr>
          <a:r>
            <a:rPr lang="en-US" b="1" i="0" dirty="0"/>
            <a:t>Door Unlock</a:t>
          </a:r>
          <a:endParaRPr lang="en-US" dirty="0"/>
        </a:p>
      </dgm:t>
    </dgm:pt>
    <dgm:pt modelId="{4DABFB9D-E60E-4042-ADD5-E2DAB96E86C9}" type="parTrans" cxnId="{A5903A55-95B7-418A-BF3F-B83222D55736}">
      <dgm:prSet/>
      <dgm:spPr/>
      <dgm:t>
        <a:bodyPr/>
        <a:lstStyle/>
        <a:p>
          <a:endParaRPr lang="en-US"/>
        </a:p>
      </dgm:t>
    </dgm:pt>
    <dgm:pt modelId="{0D174AD6-B400-45F2-9711-113E3DB1B603}" type="sibTrans" cxnId="{A5903A55-95B7-418A-BF3F-B83222D55736}">
      <dgm:prSet/>
      <dgm:spPr/>
      <dgm:t>
        <a:bodyPr/>
        <a:lstStyle/>
        <a:p>
          <a:endParaRPr lang="en-US"/>
        </a:p>
      </dgm:t>
    </dgm:pt>
    <dgm:pt modelId="{210D62BF-1F25-423E-A635-A895090541A4}">
      <dgm:prSet phldrT="[Text]"/>
      <dgm:spPr/>
      <dgm:t>
        <a:bodyPr/>
        <a:lstStyle/>
        <a:p>
          <a:r>
            <a:rPr lang="en-US" b="1" i="0" dirty="0"/>
            <a:t>Door Unlock</a:t>
          </a:r>
          <a:endParaRPr lang="en-US" dirty="0"/>
        </a:p>
      </dgm:t>
    </dgm:pt>
    <dgm:pt modelId="{4D611642-D583-42D6-9E02-5EFC2DF10294}" type="parTrans" cxnId="{764ECD1A-41FC-4855-8D76-08B80BCD0148}">
      <dgm:prSet/>
      <dgm:spPr/>
      <dgm:t>
        <a:bodyPr/>
        <a:lstStyle/>
        <a:p>
          <a:endParaRPr lang="en-US"/>
        </a:p>
      </dgm:t>
    </dgm:pt>
    <dgm:pt modelId="{FBEDEE25-C190-4625-8900-EEDE01C60321}" type="sibTrans" cxnId="{764ECD1A-41FC-4855-8D76-08B80BCD0148}">
      <dgm:prSet/>
      <dgm:spPr/>
      <dgm:t>
        <a:bodyPr/>
        <a:lstStyle/>
        <a:p>
          <a:endParaRPr lang="en-US"/>
        </a:p>
      </dgm:t>
    </dgm:pt>
    <dgm:pt modelId="{EABCDA04-ED4E-45BD-A401-17BAA7FF63EC}">
      <dgm:prSet phldrT="[Text]"/>
      <dgm:spPr/>
      <dgm:t>
        <a:bodyPr/>
        <a:lstStyle/>
        <a:p>
          <a:r>
            <a:rPr lang="en-US" b="1" i="0" dirty="0"/>
            <a:t>Door Unlock</a:t>
          </a:r>
          <a:endParaRPr lang="en-US" dirty="0"/>
        </a:p>
      </dgm:t>
    </dgm:pt>
    <dgm:pt modelId="{BD50E1B4-D591-408E-B713-C2C6050B9C6A}" type="parTrans" cxnId="{E4C5F3A3-4FA3-4625-B51B-D9DD3814CFDD}">
      <dgm:prSet/>
      <dgm:spPr/>
      <dgm:t>
        <a:bodyPr/>
        <a:lstStyle/>
        <a:p>
          <a:endParaRPr lang="en-US"/>
        </a:p>
      </dgm:t>
    </dgm:pt>
    <dgm:pt modelId="{670A3F1D-D875-4D92-A47A-86B6A2570646}" type="sibTrans" cxnId="{E4C5F3A3-4FA3-4625-B51B-D9DD3814CFDD}">
      <dgm:prSet/>
      <dgm:spPr/>
      <dgm:t>
        <a:bodyPr/>
        <a:lstStyle/>
        <a:p>
          <a:endParaRPr lang="en-US"/>
        </a:p>
      </dgm:t>
    </dgm:pt>
    <dgm:pt modelId="{59A9D388-393B-4C4C-8436-1C3B56A822AD}">
      <dgm:prSet phldrT="[Text]"/>
      <dgm:spPr/>
      <dgm:t>
        <a:bodyPr/>
        <a:lstStyle/>
        <a:p>
          <a:pPr>
            <a:buNone/>
          </a:pPr>
          <a:r>
            <a:rPr lang="en-US" b="1" i="0" dirty="0"/>
            <a:t>Door Unlock</a:t>
          </a:r>
          <a:endParaRPr lang="en-US" dirty="0"/>
        </a:p>
      </dgm:t>
    </dgm:pt>
    <dgm:pt modelId="{9969A46B-DCCD-4A12-AD68-1109BEAA377A}" type="parTrans" cxnId="{63B7405F-5E21-4463-B786-54F432B89DEC}">
      <dgm:prSet/>
      <dgm:spPr/>
      <dgm:t>
        <a:bodyPr/>
        <a:lstStyle/>
        <a:p>
          <a:endParaRPr lang="en-US"/>
        </a:p>
      </dgm:t>
    </dgm:pt>
    <dgm:pt modelId="{CB19A088-F8D0-4D17-B0BB-8C8E5DED8E7E}" type="sibTrans" cxnId="{63B7405F-5E21-4463-B786-54F432B89DEC}">
      <dgm:prSet/>
      <dgm:spPr/>
      <dgm:t>
        <a:bodyPr/>
        <a:lstStyle/>
        <a:p>
          <a:endParaRPr lang="en-US"/>
        </a:p>
      </dgm:t>
    </dgm:pt>
    <dgm:pt modelId="{8F2D88A5-29C4-4761-A708-8C74951B2B88}" type="pres">
      <dgm:prSet presAssocID="{E896BC74-2096-4C1F-847E-D50E7BD268C1}" presName="Name0" presStyleCnt="0">
        <dgm:presLayoutVars>
          <dgm:dir/>
          <dgm:resizeHandles val="exact"/>
        </dgm:presLayoutVars>
      </dgm:prSet>
      <dgm:spPr/>
    </dgm:pt>
    <dgm:pt modelId="{526715A0-C31B-4104-AF97-F31E9B2F66AB}" type="pres">
      <dgm:prSet presAssocID="{D25E651C-9A88-4B92-A2F4-476F0432EBAF}" presName="compNode" presStyleCnt="0"/>
      <dgm:spPr/>
    </dgm:pt>
    <dgm:pt modelId="{BDFD338A-1771-4121-89C4-84B55123BCE9}" type="pres">
      <dgm:prSet presAssocID="{D25E651C-9A88-4B92-A2F4-476F0432EBAF}" presName="pictRect" presStyleLbl="node1" presStyleIdx="0" presStyleCnt="4" custLinFactNeighborX="-1005" custLinFactNeighborY="7297"/>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AA48850C-069B-4307-816A-0F46A268C425}" type="pres">
      <dgm:prSet presAssocID="{D25E651C-9A88-4B92-A2F4-476F0432EBAF}" presName="textRect" presStyleLbl="revTx" presStyleIdx="0" presStyleCnt="4">
        <dgm:presLayoutVars>
          <dgm:bulletEnabled val="1"/>
        </dgm:presLayoutVars>
      </dgm:prSet>
      <dgm:spPr/>
    </dgm:pt>
    <dgm:pt modelId="{263ABB17-9743-45C4-8AE2-F1BE37E32553}" type="pres">
      <dgm:prSet presAssocID="{0D174AD6-B400-45F2-9711-113E3DB1B603}" presName="sibTrans" presStyleLbl="sibTrans2D1" presStyleIdx="0" presStyleCnt="0"/>
      <dgm:spPr/>
    </dgm:pt>
    <dgm:pt modelId="{4F9DC91F-DE71-4983-B6FF-2E364885DCCC}" type="pres">
      <dgm:prSet presAssocID="{210D62BF-1F25-423E-A635-A895090541A4}" presName="compNode" presStyleCnt="0"/>
      <dgm:spPr/>
    </dgm:pt>
    <dgm:pt modelId="{097C12B0-D74B-4815-846B-FCEFB4028747}" type="pres">
      <dgm:prSet presAssocID="{210D62BF-1F25-423E-A635-A895090541A4}" presName="pictRect" presStyleLbl="node1" presStyleIdx="1" presStyleCnt="4" custLinFactNeighborX="-1808" custLinFactNeighborY="6547"/>
      <dgm:spPr>
        <a:blipFill>
          <a:blip xmlns:r="http://schemas.openxmlformats.org/officeDocument/2006/relationships" r:embed="rId2">
            <a:extLst>
              <a:ext uri="{28A0092B-C50C-407E-A947-70E740481C1C}">
                <a14:useLocalDpi xmlns:a14="http://schemas.microsoft.com/office/drawing/2010/main" val="0"/>
              </a:ext>
            </a:extLst>
          </a:blip>
          <a:srcRect/>
          <a:stretch>
            <a:fillRect l="-41000" r="-41000"/>
          </a:stretch>
        </a:blipFill>
      </dgm:spPr>
    </dgm:pt>
    <dgm:pt modelId="{DC7144BE-5F35-4801-B8EB-3B7EBE479342}" type="pres">
      <dgm:prSet presAssocID="{210D62BF-1F25-423E-A635-A895090541A4}" presName="textRect" presStyleLbl="revTx" presStyleIdx="1" presStyleCnt="4">
        <dgm:presLayoutVars>
          <dgm:bulletEnabled val="1"/>
        </dgm:presLayoutVars>
      </dgm:prSet>
      <dgm:spPr/>
    </dgm:pt>
    <dgm:pt modelId="{E90255C9-06CA-46C2-A595-6F5BF3AD25DC}" type="pres">
      <dgm:prSet presAssocID="{FBEDEE25-C190-4625-8900-EEDE01C60321}" presName="sibTrans" presStyleLbl="sibTrans2D1" presStyleIdx="0" presStyleCnt="0"/>
      <dgm:spPr/>
    </dgm:pt>
    <dgm:pt modelId="{29BE7605-862A-4CDF-9B0B-F4DB9C176BB7}" type="pres">
      <dgm:prSet presAssocID="{EABCDA04-ED4E-45BD-A401-17BAA7FF63EC}" presName="compNode" presStyleCnt="0"/>
      <dgm:spPr/>
    </dgm:pt>
    <dgm:pt modelId="{D0A88698-AFC5-4126-826D-422F80F8481B}" type="pres">
      <dgm:prSet presAssocID="{EABCDA04-ED4E-45BD-A401-17BAA7FF63EC}" presName="pictRect" presStyleLbl="node1" presStyleIdx="2" presStyleCnt="4" custLinFactNeighborX="-5616" custLinFactNeighborY="-1595"/>
      <dgm:spPr>
        <a:blipFill>
          <a:blip xmlns:r="http://schemas.openxmlformats.org/officeDocument/2006/relationships" r:embed="rId3">
            <a:extLst>
              <a:ext uri="{28A0092B-C50C-407E-A947-70E740481C1C}">
                <a14:useLocalDpi xmlns:a14="http://schemas.microsoft.com/office/drawing/2010/main" val="0"/>
              </a:ext>
            </a:extLst>
          </a:blip>
          <a:srcRect/>
          <a:stretch>
            <a:fillRect l="-19000" r="-19000"/>
          </a:stretch>
        </a:blipFill>
      </dgm:spPr>
    </dgm:pt>
    <dgm:pt modelId="{51123EA8-1B9E-4952-8513-32B629D98C3A}" type="pres">
      <dgm:prSet presAssocID="{EABCDA04-ED4E-45BD-A401-17BAA7FF63EC}" presName="textRect" presStyleLbl="revTx" presStyleIdx="2" presStyleCnt="4" custLinFactNeighborX="3434" custLinFactNeighborY="39">
        <dgm:presLayoutVars>
          <dgm:bulletEnabled val="1"/>
        </dgm:presLayoutVars>
      </dgm:prSet>
      <dgm:spPr/>
    </dgm:pt>
    <dgm:pt modelId="{DA20A5DA-6E06-4978-8A8E-259832C08131}" type="pres">
      <dgm:prSet presAssocID="{670A3F1D-D875-4D92-A47A-86B6A2570646}" presName="sibTrans" presStyleLbl="sibTrans2D1" presStyleIdx="0" presStyleCnt="0"/>
      <dgm:spPr/>
    </dgm:pt>
    <dgm:pt modelId="{508B197D-6298-4E6F-99E9-129A340888FB}" type="pres">
      <dgm:prSet presAssocID="{59A9D388-393B-4C4C-8436-1C3B56A822AD}" presName="compNode" presStyleCnt="0"/>
      <dgm:spPr/>
    </dgm:pt>
    <dgm:pt modelId="{4A424EEB-9A9D-43DE-932D-516152FC0FBD}" type="pres">
      <dgm:prSet presAssocID="{59A9D388-393B-4C4C-8436-1C3B56A822AD}" presName="pictRect" presStyleLbl="node1" presStyleIdx="3" presStyleCnt="4" custLinFactNeighborX="0" custLinFactNeighborY="6671"/>
      <dgm:spPr>
        <a:blipFill>
          <a:blip xmlns:r="http://schemas.openxmlformats.org/officeDocument/2006/relationships" r:embed="rId4">
            <a:extLst>
              <a:ext uri="{28A0092B-C50C-407E-A947-70E740481C1C}">
                <a14:useLocalDpi xmlns:a14="http://schemas.microsoft.com/office/drawing/2010/main" val="0"/>
              </a:ext>
            </a:extLst>
          </a:blip>
          <a:srcRect/>
          <a:stretch>
            <a:fillRect t="-23000" b="-23000"/>
          </a:stretch>
        </a:blipFill>
      </dgm:spPr>
    </dgm:pt>
    <dgm:pt modelId="{57F2AC4E-6706-47F8-B264-92EC8A5EC0C9}" type="pres">
      <dgm:prSet presAssocID="{59A9D388-393B-4C4C-8436-1C3B56A822AD}" presName="textRect" presStyleLbl="revTx" presStyleIdx="3" presStyleCnt="4">
        <dgm:presLayoutVars>
          <dgm:bulletEnabled val="1"/>
        </dgm:presLayoutVars>
      </dgm:prSet>
      <dgm:spPr/>
    </dgm:pt>
  </dgm:ptLst>
  <dgm:cxnLst>
    <dgm:cxn modelId="{764ECD1A-41FC-4855-8D76-08B80BCD0148}" srcId="{E896BC74-2096-4C1F-847E-D50E7BD268C1}" destId="{210D62BF-1F25-423E-A635-A895090541A4}" srcOrd="1" destOrd="0" parTransId="{4D611642-D583-42D6-9E02-5EFC2DF10294}" sibTransId="{FBEDEE25-C190-4625-8900-EEDE01C60321}"/>
    <dgm:cxn modelId="{CEE5031B-9058-43DF-BE86-56E07CC1FF67}" type="presOf" srcId="{670A3F1D-D875-4D92-A47A-86B6A2570646}" destId="{DA20A5DA-6E06-4978-8A8E-259832C08131}" srcOrd="0" destOrd="0" presId="urn:microsoft.com/office/officeart/2005/8/layout/pList1"/>
    <dgm:cxn modelId="{1D243420-41C9-4794-8C1A-2847AC130B96}" type="presOf" srcId="{59A9D388-393B-4C4C-8436-1C3B56A822AD}" destId="{57F2AC4E-6706-47F8-B264-92EC8A5EC0C9}" srcOrd="0" destOrd="0" presId="urn:microsoft.com/office/officeart/2005/8/layout/pList1"/>
    <dgm:cxn modelId="{63B7405F-5E21-4463-B786-54F432B89DEC}" srcId="{E896BC74-2096-4C1F-847E-D50E7BD268C1}" destId="{59A9D388-393B-4C4C-8436-1C3B56A822AD}" srcOrd="3" destOrd="0" parTransId="{9969A46B-DCCD-4A12-AD68-1109BEAA377A}" sibTransId="{CB19A088-F8D0-4D17-B0BB-8C8E5DED8E7E}"/>
    <dgm:cxn modelId="{4124EC66-AE63-4086-91E0-EBEB85C1D1A1}" type="presOf" srcId="{EABCDA04-ED4E-45BD-A401-17BAA7FF63EC}" destId="{51123EA8-1B9E-4952-8513-32B629D98C3A}" srcOrd="0" destOrd="0" presId="urn:microsoft.com/office/officeart/2005/8/layout/pList1"/>
    <dgm:cxn modelId="{4B86AC71-CCD2-480A-91AE-7CEFF51B5654}" type="presOf" srcId="{FBEDEE25-C190-4625-8900-EEDE01C60321}" destId="{E90255C9-06CA-46C2-A595-6F5BF3AD25DC}" srcOrd="0" destOrd="0" presId="urn:microsoft.com/office/officeart/2005/8/layout/pList1"/>
    <dgm:cxn modelId="{A5903A55-95B7-418A-BF3F-B83222D55736}" srcId="{E896BC74-2096-4C1F-847E-D50E7BD268C1}" destId="{D25E651C-9A88-4B92-A2F4-476F0432EBAF}" srcOrd="0" destOrd="0" parTransId="{4DABFB9D-E60E-4042-ADD5-E2DAB96E86C9}" sibTransId="{0D174AD6-B400-45F2-9711-113E3DB1B603}"/>
    <dgm:cxn modelId="{899074A1-56C2-49C0-9E35-AF56535D2447}" type="presOf" srcId="{0D174AD6-B400-45F2-9711-113E3DB1B603}" destId="{263ABB17-9743-45C4-8AE2-F1BE37E32553}" srcOrd="0" destOrd="0" presId="urn:microsoft.com/office/officeart/2005/8/layout/pList1"/>
    <dgm:cxn modelId="{E4C5F3A3-4FA3-4625-B51B-D9DD3814CFDD}" srcId="{E896BC74-2096-4C1F-847E-D50E7BD268C1}" destId="{EABCDA04-ED4E-45BD-A401-17BAA7FF63EC}" srcOrd="2" destOrd="0" parTransId="{BD50E1B4-D591-408E-B713-C2C6050B9C6A}" sibTransId="{670A3F1D-D875-4D92-A47A-86B6A2570646}"/>
    <dgm:cxn modelId="{216AB5BC-3F7F-4700-A5B0-EC67B00873FF}" type="presOf" srcId="{E896BC74-2096-4C1F-847E-D50E7BD268C1}" destId="{8F2D88A5-29C4-4761-A708-8C74951B2B88}" srcOrd="0" destOrd="0" presId="urn:microsoft.com/office/officeart/2005/8/layout/pList1"/>
    <dgm:cxn modelId="{3BB75FCE-C8ED-4FD8-B306-74BA4F83C373}" type="presOf" srcId="{210D62BF-1F25-423E-A635-A895090541A4}" destId="{DC7144BE-5F35-4801-B8EB-3B7EBE479342}" srcOrd="0" destOrd="0" presId="urn:microsoft.com/office/officeart/2005/8/layout/pList1"/>
    <dgm:cxn modelId="{4FF564D2-94C4-4ECC-8FD2-C793429E26D2}" type="presOf" srcId="{D25E651C-9A88-4B92-A2F4-476F0432EBAF}" destId="{AA48850C-069B-4307-816A-0F46A268C425}" srcOrd="0" destOrd="0" presId="urn:microsoft.com/office/officeart/2005/8/layout/pList1"/>
    <dgm:cxn modelId="{7F016F75-9A2B-4EF0-B3AA-E0CA7DBB8223}" type="presParOf" srcId="{8F2D88A5-29C4-4761-A708-8C74951B2B88}" destId="{526715A0-C31B-4104-AF97-F31E9B2F66AB}" srcOrd="0" destOrd="0" presId="urn:microsoft.com/office/officeart/2005/8/layout/pList1"/>
    <dgm:cxn modelId="{85A284A6-6163-4262-94C9-6342968501DD}" type="presParOf" srcId="{526715A0-C31B-4104-AF97-F31E9B2F66AB}" destId="{BDFD338A-1771-4121-89C4-84B55123BCE9}" srcOrd="0" destOrd="0" presId="urn:microsoft.com/office/officeart/2005/8/layout/pList1"/>
    <dgm:cxn modelId="{E6A2B740-0377-414E-9572-42F4B7F7074F}" type="presParOf" srcId="{526715A0-C31B-4104-AF97-F31E9B2F66AB}" destId="{AA48850C-069B-4307-816A-0F46A268C425}" srcOrd="1" destOrd="0" presId="urn:microsoft.com/office/officeart/2005/8/layout/pList1"/>
    <dgm:cxn modelId="{D051FA80-BD69-417D-86A2-6A4427991493}" type="presParOf" srcId="{8F2D88A5-29C4-4761-A708-8C74951B2B88}" destId="{263ABB17-9743-45C4-8AE2-F1BE37E32553}" srcOrd="1" destOrd="0" presId="urn:microsoft.com/office/officeart/2005/8/layout/pList1"/>
    <dgm:cxn modelId="{8AC1A73D-2491-4106-BB69-1F70969F8D7F}" type="presParOf" srcId="{8F2D88A5-29C4-4761-A708-8C74951B2B88}" destId="{4F9DC91F-DE71-4983-B6FF-2E364885DCCC}" srcOrd="2" destOrd="0" presId="urn:microsoft.com/office/officeart/2005/8/layout/pList1"/>
    <dgm:cxn modelId="{5ECC1A7A-AD25-4DD6-A07D-A96A82F397A3}" type="presParOf" srcId="{4F9DC91F-DE71-4983-B6FF-2E364885DCCC}" destId="{097C12B0-D74B-4815-846B-FCEFB4028747}" srcOrd="0" destOrd="0" presId="urn:microsoft.com/office/officeart/2005/8/layout/pList1"/>
    <dgm:cxn modelId="{47BFD33C-91E3-4D12-B423-F0874B2D6D5E}" type="presParOf" srcId="{4F9DC91F-DE71-4983-B6FF-2E364885DCCC}" destId="{DC7144BE-5F35-4801-B8EB-3B7EBE479342}" srcOrd="1" destOrd="0" presId="urn:microsoft.com/office/officeart/2005/8/layout/pList1"/>
    <dgm:cxn modelId="{C86FC56C-D554-4F43-9F3F-7A88B13894F3}" type="presParOf" srcId="{8F2D88A5-29C4-4761-A708-8C74951B2B88}" destId="{E90255C9-06CA-46C2-A595-6F5BF3AD25DC}" srcOrd="3" destOrd="0" presId="urn:microsoft.com/office/officeart/2005/8/layout/pList1"/>
    <dgm:cxn modelId="{A3D8C6BE-6954-4628-95E1-1381EEE10A49}" type="presParOf" srcId="{8F2D88A5-29C4-4761-A708-8C74951B2B88}" destId="{29BE7605-862A-4CDF-9B0B-F4DB9C176BB7}" srcOrd="4" destOrd="0" presId="urn:microsoft.com/office/officeart/2005/8/layout/pList1"/>
    <dgm:cxn modelId="{5CE1684C-2FFC-4FBB-BAC5-8638FBC18CBA}" type="presParOf" srcId="{29BE7605-862A-4CDF-9B0B-F4DB9C176BB7}" destId="{D0A88698-AFC5-4126-826D-422F80F8481B}" srcOrd="0" destOrd="0" presId="urn:microsoft.com/office/officeart/2005/8/layout/pList1"/>
    <dgm:cxn modelId="{07118FA6-2A2C-4622-AB64-5AF56B6D50EB}" type="presParOf" srcId="{29BE7605-862A-4CDF-9B0B-F4DB9C176BB7}" destId="{51123EA8-1B9E-4952-8513-32B629D98C3A}" srcOrd="1" destOrd="0" presId="urn:microsoft.com/office/officeart/2005/8/layout/pList1"/>
    <dgm:cxn modelId="{02549A5E-237B-4EC1-A644-25093D92B4AE}" type="presParOf" srcId="{8F2D88A5-29C4-4761-A708-8C74951B2B88}" destId="{DA20A5DA-6E06-4978-8A8E-259832C08131}" srcOrd="5" destOrd="0" presId="urn:microsoft.com/office/officeart/2005/8/layout/pList1"/>
    <dgm:cxn modelId="{3C2A13B1-EDF8-4B4A-9267-FAFE2F2B05A8}" type="presParOf" srcId="{8F2D88A5-29C4-4761-A708-8C74951B2B88}" destId="{508B197D-6298-4E6F-99E9-129A340888FB}" srcOrd="6" destOrd="0" presId="urn:microsoft.com/office/officeart/2005/8/layout/pList1"/>
    <dgm:cxn modelId="{3DCB1E3B-E0DE-42B6-A554-3FD96EA471E9}" type="presParOf" srcId="{508B197D-6298-4E6F-99E9-129A340888FB}" destId="{4A424EEB-9A9D-43DE-932D-516152FC0FBD}" srcOrd="0" destOrd="0" presId="urn:microsoft.com/office/officeart/2005/8/layout/pList1"/>
    <dgm:cxn modelId="{15B2C7F4-6BB5-42B6-A383-47B94C7DCBD7}" type="presParOf" srcId="{508B197D-6298-4E6F-99E9-129A340888FB}" destId="{57F2AC4E-6706-47F8-B264-92EC8A5EC0C9}"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1A024B-0140-46C8-8129-865479664EE0}"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5E5360A8-0E73-4AB2-8BEB-B55FAA5F94E7}">
      <dgm:prSet phldrT="[Text]"/>
      <dgm:spPr/>
      <dgm:t>
        <a:bodyPr/>
        <a:lstStyle/>
        <a:p>
          <a:pPr>
            <a:buNone/>
          </a:pPr>
          <a:r>
            <a:rPr lang="en-US" b="1" i="0" dirty="0"/>
            <a:t>User Greeting</a:t>
          </a:r>
          <a:endParaRPr lang="en-US" dirty="0"/>
        </a:p>
      </dgm:t>
    </dgm:pt>
    <dgm:pt modelId="{DEF67ABD-4CA9-43AD-BD9D-2E305181A8C1}" type="parTrans" cxnId="{3B2FFBE5-C975-452A-83D8-9073D508C08F}">
      <dgm:prSet/>
      <dgm:spPr/>
      <dgm:t>
        <a:bodyPr/>
        <a:lstStyle/>
        <a:p>
          <a:endParaRPr lang="en-US"/>
        </a:p>
      </dgm:t>
    </dgm:pt>
    <dgm:pt modelId="{51C0A492-4BA5-4771-9FD0-17A13CB42E2F}" type="sibTrans" cxnId="{3B2FFBE5-C975-452A-83D8-9073D508C08F}">
      <dgm:prSet/>
      <dgm:spPr/>
      <dgm:t>
        <a:bodyPr/>
        <a:lstStyle/>
        <a:p>
          <a:endParaRPr lang="en-US"/>
        </a:p>
      </dgm:t>
    </dgm:pt>
    <dgm:pt modelId="{AEF7A719-1703-49AC-B8BE-71EFD1E27D73}">
      <dgm:prSet phldrT="[Text]"/>
      <dgm:spPr/>
      <dgm:t>
        <a:bodyPr/>
        <a:lstStyle/>
        <a:p>
          <a:pPr>
            <a:buNone/>
          </a:pPr>
          <a:r>
            <a:rPr lang="en-US" b="1" i="0" dirty="0"/>
            <a:t>User Greeting</a:t>
          </a:r>
          <a:endParaRPr lang="en-US" dirty="0"/>
        </a:p>
      </dgm:t>
    </dgm:pt>
    <dgm:pt modelId="{2FA8CF77-67C9-4484-83BB-1E0488454461}" type="parTrans" cxnId="{BCA9AF34-05F2-4ED3-AE4F-9714105965C5}">
      <dgm:prSet/>
      <dgm:spPr/>
      <dgm:t>
        <a:bodyPr/>
        <a:lstStyle/>
        <a:p>
          <a:endParaRPr lang="en-US"/>
        </a:p>
      </dgm:t>
    </dgm:pt>
    <dgm:pt modelId="{E331D70F-00B7-44C3-935C-E5F040075992}" type="sibTrans" cxnId="{BCA9AF34-05F2-4ED3-AE4F-9714105965C5}">
      <dgm:prSet/>
      <dgm:spPr/>
      <dgm:t>
        <a:bodyPr/>
        <a:lstStyle/>
        <a:p>
          <a:endParaRPr lang="en-US"/>
        </a:p>
      </dgm:t>
    </dgm:pt>
    <dgm:pt modelId="{02EF97A4-9309-46BD-B486-A1417ADF50C1}">
      <dgm:prSet phldrT="[Text]"/>
      <dgm:spPr/>
      <dgm:t>
        <a:bodyPr/>
        <a:lstStyle/>
        <a:p>
          <a:pPr>
            <a:buNone/>
          </a:pPr>
          <a:r>
            <a:rPr lang="en-US" b="1" i="0" dirty="0"/>
            <a:t>User Greeting</a:t>
          </a:r>
          <a:endParaRPr lang="en-US" dirty="0"/>
        </a:p>
      </dgm:t>
    </dgm:pt>
    <dgm:pt modelId="{CF7C3560-F531-4678-BCBA-5A86A9F92B3E}" type="parTrans" cxnId="{7656C628-3179-4995-A28E-0FAB7CCA3C74}">
      <dgm:prSet/>
      <dgm:spPr/>
      <dgm:t>
        <a:bodyPr/>
        <a:lstStyle/>
        <a:p>
          <a:endParaRPr lang="en-US"/>
        </a:p>
      </dgm:t>
    </dgm:pt>
    <dgm:pt modelId="{7414DBD6-5F60-4248-909C-DF666D3DC789}" type="sibTrans" cxnId="{7656C628-3179-4995-A28E-0FAB7CCA3C74}">
      <dgm:prSet/>
      <dgm:spPr/>
      <dgm:t>
        <a:bodyPr/>
        <a:lstStyle/>
        <a:p>
          <a:endParaRPr lang="en-US"/>
        </a:p>
      </dgm:t>
    </dgm:pt>
    <dgm:pt modelId="{7A7148FF-EE7B-40DD-88B5-B4FD13051A85}">
      <dgm:prSet phldrT="[Text]"/>
      <dgm:spPr/>
      <dgm:t>
        <a:bodyPr/>
        <a:lstStyle/>
        <a:p>
          <a:pPr>
            <a:buNone/>
          </a:pPr>
          <a:r>
            <a:rPr lang="en-US" b="1" i="0" dirty="0"/>
            <a:t>User Greeting</a:t>
          </a:r>
          <a:endParaRPr lang="en-US" dirty="0"/>
        </a:p>
      </dgm:t>
    </dgm:pt>
    <dgm:pt modelId="{37D9D47F-655A-47B1-9B79-BBD93B42CDB3}" type="parTrans" cxnId="{890F4438-D450-45B4-A2A2-A8B1E11F4B26}">
      <dgm:prSet/>
      <dgm:spPr/>
      <dgm:t>
        <a:bodyPr/>
        <a:lstStyle/>
        <a:p>
          <a:endParaRPr lang="en-US"/>
        </a:p>
      </dgm:t>
    </dgm:pt>
    <dgm:pt modelId="{8A2204AA-A241-4C50-9EDF-AA40241315CB}" type="sibTrans" cxnId="{890F4438-D450-45B4-A2A2-A8B1E11F4B26}">
      <dgm:prSet/>
      <dgm:spPr/>
      <dgm:t>
        <a:bodyPr/>
        <a:lstStyle/>
        <a:p>
          <a:endParaRPr lang="en-US"/>
        </a:p>
      </dgm:t>
    </dgm:pt>
    <dgm:pt modelId="{05B3E90F-DA2D-457D-AC33-FCF4C97FAD15}" type="pres">
      <dgm:prSet presAssocID="{661A024B-0140-46C8-8129-865479664EE0}" presName="Name0" presStyleCnt="0">
        <dgm:presLayoutVars>
          <dgm:dir/>
          <dgm:resizeHandles val="exact"/>
        </dgm:presLayoutVars>
      </dgm:prSet>
      <dgm:spPr/>
    </dgm:pt>
    <dgm:pt modelId="{2213B951-0D2E-49F7-8576-C9FFD1961A26}" type="pres">
      <dgm:prSet presAssocID="{5E5360A8-0E73-4AB2-8BEB-B55FAA5F94E7}" presName="compNode" presStyleCnt="0"/>
      <dgm:spPr/>
    </dgm:pt>
    <dgm:pt modelId="{221EC40C-E46E-4626-B1B5-3410CF028B8E}" type="pres">
      <dgm:prSet presAssocID="{5E5360A8-0E73-4AB2-8BEB-B55FAA5F94E7}" presName="pictRect" presStyleLbl="node1" presStyleIdx="0" presStyleCnt="4" custScaleX="99799" custScaleY="94150" custLinFactNeighborX="-4402" custLinFactNeighborY="103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033" t="3885" r="10033" b="3885"/>
          </a:stretch>
        </a:blipFill>
      </dgm:spPr>
    </dgm:pt>
    <dgm:pt modelId="{646CEA9B-7C10-481D-BCDD-D40E2AC2B1DB}" type="pres">
      <dgm:prSet presAssocID="{5E5360A8-0E73-4AB2-8BEB-B55FAA5F94E7}" presName="textRect" presStyleLbl="revTx" presStyleIdx="0" presStyleCnt="4">
        <dgm:presLayoutVars>
          <dgm:bulletEnabled val="1"/>
        </dgm:presLayoutVars>
      </dgm:prSet>
      <dgm:spPr/>
    </dgm:pt>
    <dgm:pt modelId="{37D28FDA-7AB8-4143-9D92-8B864E8CB222}" type="pres">
      <dgm:prSet presAssocID="{51C0A492-4BA5-4771-9FD0-17A13CB42E2F}" presName="sibTrans" presStyleLbl="sibTrans2D1" presStyleIdx="0" presStyleCnt="0"/>
      <dgm:spPr/>
    </dgm:pt>
    <dgm:pt modelId="{F1B388D8-6752-46B4-A000-4F54F4184D92}" type="pres">
      <dgm:prSet presAssocID="{AEF7A719-1703-49AC-B8BE-71EFD1E27D73}" presName="compNode" presStyleCnt="0"/>
      <dgm:spPr/>
    </dgm:pt>
    <dgm:pt modelId="{20641538-48E8-4DAF-A434-19AB542470C3}" type="pres">
      <dgm:prSet presAssocID="{AEF7A719-1703-49AC-B8BE-71EFD1E27D73}" presName="pictRect" presStyleLbl="node1" presStyleIdx="1" presStyleCnt="4" custScaleX="99799"/>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2964" b="2964"/>
          </a:stretch>
        </a:blipFill>
      </dgm:spPr>
    </dgm:pt>
    <dgm:pt modelId="{0849CA15-338A-4449-9539-19EC304667D6}" type="pres">
      <dgm:prSet presAssocID="{AEF7A719-1703-49AC-B8BE-71EFD1E27D73}" presName="textRect" presStyleLbl="revTx" presStyleIdx="1" presStyleCnt="4">
        <dgm:presLayoutVars>
          <dgm:bulletEnabled val="1"/>
        </dgm:presLayoutVars>
      </dgm:prSet>
      <dgm:spPr/>
    </dgm:pt>
    <dgm:pt modelId="{E2109F25-1FD8-4E72-B729-68AC651B0FD1}" type="pres">
      <dgm:prSet presAssocID="{E331D70F-00B7-44C3-935C-E5F040075992}" presName="sibTrans" presStyleLbl="sibTrans2D1" presStyleIdx="0" presStyleCnt="0"/>
      <dgm:spPr/>
    </dgm:pt>
    <dgm:pt modelId="{159B70FF-90DB-41F8-BEE0-D15DB360241E}" type="pres">
      <dgm:prSet presAssocID="{02EF97A4-9309-46BD-B486-A1417ADF50C1}" presName="compNode" presStyleCnt="0"/>
      <dgm:spPr/>
    </dgm:pt>
    <dgm:pt modelId="{8CB1D3E1-8B26-4B98-8C21-43F5DE57DD79}" type="pres">
      <dgm:prSet presAssocID="{02EF97A4-9309-46BD-B486-A1417ADF50C1}" presName="pictRect" presStyleLbl="node1" presStyleIdx="2" presStyleCnt="4"/>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0114" t="-654" r="10114" b="-654"/>
          </a:stretch>
        </a:blipFill>
      </dgm:spPr>
    </dgm:pt>
    <dgm:pt modelId="{54090E4C-D828-4207-8942-793E674AC176}" type="pres">
      <dgm:prSet presAssocID="{02EF97A4-9309-46BD-B486-A1417ADF50C1}" presName="textRect" presStyleLbl="revTx" presStyleIdx="2" presStyleCnt="4">
        <dgm:presLayoutVars>
          <dgm:bulletEnabled val="1"/>
        </dgm:presLayoutVars>
      </dgm:prSet>
      <dgm:spPr/>
    </dgm:pt>
    <dgm:pt modelId="{44969AF6-15DE-4E4D-AA1A-052159CBC7BF}" type="pres">
      <dgm:prSet presAssocID="{7414DBD6-5F60-4248-909C-DF666D3DC789}" presName="sibTrans" presStyleLbl="sibTrans2D1" presStyleIdx="0" presStyleCnt="0"/>
      <dgm:spPr/>
    </dgm:pt>
    <dgm:pt modelId="{AC2F72BE-5A56-468C-91BB-42D2B5203ADB}" type="pres">
      <dgm:prSet presAssocID="{7A7148FF-EE7B-40DD-88B5-B4FD13051A85}" presName="compNode" presStyleCnt="0"/>
      <dgm:spPr/>
    </dgm:pt>
    <dgm:pt modelId="{DE274775-C9A5-454A-B7FC-EF9E59961D4D}" type="pres">
      <dgm:prSet presAssocID="{7A7148FF-EE7B-40DD-88B5-B4FD13051A85}" presName="pictRect" presStyleLbl="node1" presStyleIdx="3" presStyleCnt="4" custScaleY="101520"/>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7567" t="7178" r="7567" b="7178"/>
          </a:stretch>
        </a:blipFill>
      </dgm:spPr>
    </dgm:pt>
    <dgm:pt modelId="{D1009BB9-BC67-425D-B819-1A3D8409B264}" type="pres">
      <dgm:prSet presAssocID="{7A7148FF-EE7B-40DD-88B5-B4FD13051A85}" presName="textRect" presStyleLbl="revTx" presStyleIdx="3" presStyleCnt="4">
        <dgm:presLayoutVars>
          <dgm:bulletEnabled val="1"/>
        </dgm:presLayoutVars>
      </dgm:prSet>
      <dgm:spPr/>
    </dgm:pt>
  </dgm:ptLst>
  <dgm:cxnLst>
    <dgm:cxn modelId="{7656C628-3179-4995-A28E-0FAB7CCA3C74}" srcId="{661A024B-0140-46C8-8129-865479664EE0}" destId="{02EF97A4-9309-46BD-B486-A1417ADF50C1}" srcOrd="2" destOrd="0" parTransId="{CF7C3560-F531-4678-BCBA-5A86A9F92B3E}" sibTransId="{7414DBD6-5F60-4248-909C-DF666D3DC789}"/>
    <dgm:cxn modelId="{C8BD292A-E487-47D6-BF46-460E5B729A7E}" type="presOf" srcId="{661A024B-0140-46C8-8129-865479664EE0}" destId="{05B3E90F-DA2D-457D-AC33-FCF4C97FAD15}" srcOrd="0" destOrd="0" presId="urn:microsoft.com/office/officeart/2005/8/layout/pList1"/>
    <dgm:cxn modelId="{BCA9AF34-05F2-4ED3-AE4F-9714105965C5}" srcId="{661A024B-0140-46C8-8129-865479664EE0}" destId="{AEF7A719-1703-49AC-B8BE-71EFD1E27D73}" srcOrd="1" destOrd="0" parTransId="{2FA8CF77-67C9-4484-83BB-1E0488454461}" sibTransId="{E331D70F-00B7-44C3-935C-E5F040075992}"/>
    <dgm:cxn modelId="{890F4438-D450-45B4-A2A2-A8B1E11F4B26}" srcId="{661A024B-0140-46C8-8129-865479664EE0}" destId="{7A7148FF-EE7B-40DD-88B5-B4FD13051A85}" srcOrd="3" destOrd="0" parTransId="{37D9D47F-655A-47B1-9B79-BBD93B42CDB3}" sibTransId="{8A2204AA-A241-4C50-9EDF-AA40241315CB}"/>
    <dgm:cxn modelId="{65B8DE41-3B5F-4137-AFDC-0A8D8CFF91D0}" type="presOf" srcId="{AEF7A719-1703-49AC-B8BE-71EFD1E27D73}" destId="{0849CA15-338A-4449-9539-19EC304667D6}" srcOrd="0" destOrd="0" presId="urn:microsoft.com/office/officeart/2005/8/layout/pList1"/>
    <dgm:cxn modelId="{6BA13B56-C8DE-4FAA-9BFA-335CD38A070C}" type="presOf" srcId="{51C0A492-4BA5-4771-9FD0-17A13CB42E2F}" destId="{37D28FDA-7AB8-4143-9D92-8B864E8CB222}" srcOrd="0" destOrd="0" presId="urn:microsoft.com/office/officeart/2005/8/layout/pList1"/>
    <dgm:cxn modelId="{20974085-12A9-4A3B-9355-002A535A1585}" type="presOf" srcId="{7414DBD6-5F60-4248-909C-DF666D3DC789}" destId="{44969AF6-15DE-4E4D-AA1A-052159CBC7BF}" srcOrd="0" destOrd="0" presId="urn:microsoft.com/office/officeart/2005/8/layout/pList1"/>
    <dgm:cxn modelId="{E7EE7CA6-7E15-4D32-9F22-42D53F2338F6}" type="presOf" srcId="{5E5360A8-0E73-4AB2-8BEB-B55FAA5F94E7}" destId="{646CEA9B-7C10-481D-BCDD-D40E2AC2B1DB}" srcOrd="0" destOrd="0" presId="urn:microsoft.com/office/officeart/2005/8/layout/pList1"/>
    <dgm:cxn modelId="{7C53E3AE-57C6-4F31-A99E-A9358D47108A}" type="presOf" srcId="{E331D70F-00B7-44C3-935C-E5F040075992}" destId="{E2109F25-1FD8-4E72-B729-68AC651B0FD1}" srcOrd="0" destOrd="0" presId="urn:microsoft.com/office/officeart/2005/8/layout/pList1"/>
    <dgm:cxn modelId="{DAB214BB-291D-4E79-AB36-C1C0741374E5}" type="presOf" srcId="{02EF97A4-9309-46BD-B486-A1417ADF50C1}" destId="{54090E4C-D828-4207-8942-793E674AC176}" srcOrd="0" destOrd="0" presId="urn:microsoft.com/office/officeart/2005/8/layout/pList1"/>
    <dgm:cxn modelId="{3B2FFBE5-C975-452A-83D8-9073D508C08F}" srcId="{661A024B-0140-46C8-8129-865479664EE0}" destId="{5E5360A8-0E73-4AB2-8BEB-B55FAA5F94E7}" srcOrd="0" destOrd="0" parTransId="{DEF67ABD-4CA9-43AD-BD9D-2E305181A8C1}" sibTransId="{51C0A492-4BA5-4771-9FD0-17A13CB42E2F}"/>
    <dgm:cxn modelId="{250529F9-6309-4E0B-8379-B2D4912176F9}" type="presOf" srcId="{7A7148FF-EE7B-40DD-88B5-B4FD13051A85}" destId="{D1009BB9-BC67-425D-B819-1A3D8409B264}" srcOrd="0" destOrd="0" presId="urn:microsoft.com/office/officeart/2005/8/layout/pList1"/>
    <dgm:cxn modelId="{DC609739-8E31-4222-9726-C380E2A86747}" type="presParOf" srcId="{05B3E90F-DA2D-457D-AC33-FCF4C97FAD15}" destId="{2213B951-0D2E-49F7-8576-C9FFD1961A26}" srcOrd="0" destOrd="0" presId="urn:microsoft.com/office/officeart/2005/8/layout/pList1"/>
    <dgm:cxn modelId="{DADD08AD-B372-4494-B0E5-506F00073733}" type="presParOf" srcId="{2213B951-0D2E-49F7-8576-C9FFD1961A26}" destId="{221EC40C-E46E-4626-B1B5-3410CF028B8E}" srcOrd="0" destOrd="0" presId="urn:microsoft.com/office/officeart/2005/8/layout/pList1"/>
    <dgm:cxn modelId="{82AC4A31-32FE-4878-9CF2-58DB7D40F3C7}" type="presParOf" srcId="{2213B951-0D2E-49F7-8576-C9FFD1961A26}" destId="{646CEA9B-7C10-481D-BCDD-D40E2AC2B1DB}" srcOrd="1" destOrd="0" presId="urn:microsoft.com/office/officeart/2005/8/layout/pList1"/>
    <dgm:cxn modelId="{F09A8A6D-A0B6-4DF6-95C8-440047F588F3}" type="presParOf" srcId="{05B3E90F-DA2D-457D-AC33-FCF4C97FAD15}" destId="{37D28FDA-7AB8-4143-9D92-8B864E8CB222}" srcOrd="1" destOrd="0" presId="urn:microsoft.com/office/officeart/2005/8/layout/pList1"/>
    <dgm:cxn modelId="{A09C4269-46CF-43A5-8449-115CBFADBB33}" type="presParOf" srcId="{05B3E90F-DA2D-457D-AC33-FCF4C97FAD15}" destId="{F1B388D8-6752-46B4-A000-4F54F4184D92}" srcOrd="2" destOrd="0" presId="urn:microsoft.com/office/officeart/2005/8/layout/pList1"/>
    <dgm:cxn modelId="{9932267C-A4CE-48D7-8056-BD6CD57F6288}" type="presParOf" srcId="{F1B388D8-6752-46B4-A000-4F54F4184D92}" destId="{20641538-48E8-4DAF-A434-19AB542470C3}" srcOrd="0" destOrd="0" presId="urn:microsoft.com/office/officeart/2005/8/layout/pList1"/>
    <dgm:cxn modelId="{037B62C5-3A1C-43C7-B6EA-0D2FD20840BD}" type="presParOf" srcId="{F1B388D8-6752-46B4-A000-4F54F4184D92}" destId="{0849CA15-338A-4449-9539-19EC304667D6}" srcOrd="1" destOrd="0" presId="urn:microsoft.com/office/officeart/2005/8/layout/pList1"/>
    <dgm:cxn modelId="{9049B26D-37FC-4357-9462-13A6EE171DD8}" type="presParOf" srcId="{05B3E90F-DA2D-457D-AC33-FCF4C97FAD15}" destId="{E2109F25-1FD8-4E72-B729-68AC651B0FD1}" srcOrd="3" destOrd="0" presId="urn:microsoft.com/office/officeart/2005/8/layout/pList1"/>
    <dgm:cxn modelId="{532ED0E7-B93B-4993-8580-403B68984DF3}" type="presParOf" srcId="{05B3E90F-DA2D-457D-AC33-FCF4C97FAD15}" destId="{159B70FF-90DB-41F8-BEE0-D15DB360241E}" srcOrd="4" destOrd="0" presId="urn:microsoft.com/office/officeart/2005/8/layout/pList1"/>
    <dgm:cxn modelId="{FB775A13-0C19-43A3-879B-404E43847BCA}" type="presParOf" srcId="{159B70FF-90DB-41F8-BEE0-D15DB360241E}" destId="{8CB1D3E1-8B26-4B98-8C21-43F5DE57DD79}" srcOrd="0" destOrd="0" presId="urn:microsoft.com/office/officeart/2005/8/layout/pList1"/>
    <dgm:cxn modelId="{60E1C71B-C426-4244-9196-1991D12AFA2E}" type="presParOf" srcId="{159B70FF-90DB-41F8-BEE0-D15DB360241E}" destId="{54090E4C-D828-4207-8942-793E674AC176}" srcOrd="1" destOrd="0" presId="urn:microsoft.com/office/officeart/2005/8/layout/pList1"/>
    <dgm:cxn modelId="{E572A145-75F3-4D3B-829E-51B76C1BD3D0}" type="presParOf" srcId="{05B3E90F-DA2D-457D-AC33-FCF4C97FAD15}" destId="{44969AF6-15DE-4E4D-AA1A-052159CBC7BF}" srcOrd="5" destOrd="0" presId="urn:microsoft.com/office/officeart/2005/8/layout/pList1"/>
    <dgm:cxn modelId="{36CB12C6-2B83-408E-BB34-9BCB8DC7C7BB}" type="presParOf" srcId="{05B3E90F-DA2D-457D-AC33-FCF4C97FAD15}" destId="{AC2F72BE-5A56-468C-91BB-42D2B5203ADB}" srcOrd="6" destOrd="0" presId="urn:microsoft.com/office/officeart/2005/8/layout/pList1"/>
    <dgm:cxn modelId="{2584F75F-B2BA-485B-BA62-88EA524938C3}" type="presParOf" srcId="{AC2F72BE-5A56-468C-91BB-42D2B5203ADB}" destId="{DE274775-C9A5-454A-B7FC-EF9E59961D4D}" srcOrd="0" destOrd="0" presId="urn:microsoft.com/office/officeart/2005/8/layout/pList1"/>
    <dgm:cxn modelId="{8D24E164-AB23-469B-8775-55E44086BC93}" type="presParOf" srcId="{AC2F72BE-5A56-468C-91BB-42D2B5203ADB}" destId="{D1009BB9-BC67-425D-B819-1A3D8409B264}"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0BAB98-85F2-45DC-B6AC-48DDEB86C26B}"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4AD67740-7B59-41B8-8BFF-FAC42B7D7EBB}">
      <dgm:prSet phldrT="[Text]"/>
      <dgm:spPr/>
      <dgm:t>
        <a:bodyPr/>
        <a:lstStyle/>
        <a:p>
          <a:r>
            <a:rPr lang="en-US" b="1" i="0" dirty="0"/>
            <a:t>Suspect X</a:t>
          </a:r>
          <a:endParaRPr lang="en-US" dirty="0"/>
        </a:p>
      </dgm:t>
    </dgm:pt>
    <dgm:pt modelId="{017D3CDD-90CC-4EE4-B7CD-5CBD63014318}" type="parTrans" cxnId="{B7C97478-177D-49B1-8610-60F9FF7F4E28}">
      <dgm:prSet/>
      <dgm:spPr/>
      <dgm:t>
        <a:bodyPr/>
        <a:lstStyle/>
        <a:p>
          <a:endParaRPr lang="en-US"/>
        </a:p>
      </dgm:t>
    </dgm:pt>
    <dgm:pt modelId="{B56E1477-1C55-4EDF-91DF-36A586E3900C}" type="sibTrans" cxnId="{B7C97478-177D-49B1-8610-60F9FF7F4E28}">
      <dgm:prSet/>
      <dgm:spPr/>
      <dgm:t>
        <a:bodyPr/>
        <a:lstStyle/>
        <a:p>
          <a:endParaRPr lang="en-US"/>
        </a:p>
      </dgm:t>
    </dgm:pt>
    <dgm:pt modelId="{91B73235-A466-4B03-968D-29407C06300B}">
      <dgm:prSet phldrT="[Text]"/>
      <dgm:spPr/>
      <dgm:t>
        <a:bodyPr/>
        <a:lstStyle/>
        <a:p>
          <a:r>
            <a:rPr lang="en-US" b="1" i="0" dirty="0"/>
            <a:t>CCTV1</a:t>
          </a:r>
          <a:endParaRPr lang="en-US" dirty="0"/>
        </a:p>
      </dgm:t>
    </dgm:pt>
    <dgm:pt modelId="{604DCC3A-3493-4E2B-B583-6980146AB37B}" type="parTrans" cxnId="{EA9386B8-83AE-490D-85EC-F81181685CD9}">
      <dgm:prSet/>
      <dgm:spPr/>
      <dgm:t>
        <a:bodyPr/>
        <a:lstStyle/>
        <a:p>
          <a:endParaRPr lang="en-US"/>
        </a:p>
      </dgm:t>
    </dgm:pt>
    <dgm:pt modelId="{501D9AC8-2E56-4604-8F47-6BDD312B9847}" type="sibTrans" cxnId="{EA9386B8-83AE-490D-85EC-F81181685CD9}">
      <dgm:prSet/>
      <dgm:spPr/>
      <dgm:t>
        <a:bodyPr/>
        <a:lstStyle/>
        <a:p>
          <a:endParaRPr lang="en-US"/>
        </a:p>
      </dgm:t>
    </dgm:pt>
    <dgm:pt modelId="{2F85B2E9-6894-4AA2-B2A5-554E437F049C}">
      <dgm:prSet phldrT="[Text]"/>
      <dgm:spPr/>
      <dgm:t>
        <a:bodyPr/>
        <a:lstStyle/>
        <a:p>
          <a:r>
            <a:rPr lang="en-US" b="1" i="0" dirty="0"/>
            <a:t>CCTV2</a:t>
          </a:r>
          <a:endParaRPr lang="en-US" dirty="0"/>
        </a:p>
      </dgm:t>
    </dgm:pt>
    <dgm:pt modelId="{4EC3B000-0F73-4B3A-84E2-9E9A7EAA8BCE}" type="parTrans" cxnId="{D7119B51-39F1-4217-B2DE-F0BEA7F5535D}">
      <dgm:prSet/>
      <dgm:spPr/>
      <dgm:t>
        <a:bodyPr/>
        <a:lstStyle/>
        <a:p>
          <a:endParaRPr lang="en-US"/>
        </a:p>
      </dgm:t>
    </dgm:pt>
    <dgm:pt modelId="{B435FA37-95A5-4A2B-B3DD-04DC0D539DB3}" type="sibTrans" cxnId="{D7119B51-39F1-4217-B2DE-F0BEA7F5535D}">
      <dgm:prSet/>
      <dgm:spPr/>
      <dgm:t>
        <a:bodyPr/>
        <a:lstStyle/>
        <a:p>
          <a:endParaRPr lang="en-US"/>
        </a:p>
      </dgm:t>
    </dgm:pt>
    <dgm:pt modelId="{9CE1A44D-950F-4D6D-A96F-3C5EA56189A1}">
      <dgm:prSet phldrT="[Text]"/>
      <dgm:spPr/>
      <dgm:t>
        <a:bodyPr/>
        <a:lstStyle/>
        <a:p>
          <a:r>
            <a:rPr lang="en-US" b="1" i="0" dirty="0"/>
            <a:t>Suspect Y</a:t>
          </a:r>
          <a:endParaRPr lang="en-US" dirty="0"/>
        </a:p>
      </dgm:t>
    </dgm:pt>
    <dgm:pt modelId="{B17A791A-5D1A-4F26-BFF0-B70D9FA3B2E4}" type="parTrans" cxnId="{0CBE4C37-A412-4220-B848-D6F1B4B0E1B9}">
      <dgm:prSet/>
      <dgm:spPr/>
      <dgm:t>
        <a:bodyPr/>
        <a:lstStyle/>
        <a:p>
          <a:endParaRPr lang="en-US"/>
        </a:p>
      </dgm:t>
    </dgm:pt>
    <dgm:pt modelId="{18164C0B-D532-4C8F-B257-22C21BBDBB06}" type="sibTrans" cxnId="{0CBE4C37-A412-4220-B848-D6F1B4B0E1B9}">
      <dgm:prSet/>
      <dgm:spPr/>
      <dgm:t>
        <a:bodyPr/>
        <a:lstStyle/>
        <a:p>
          <a:endParaRPr lang="en-US"/>
        </a:p>
      </dgm:t>
    </dgm:pt>
    <dgm:pt modelId="{14037258-C272-4307-935F-8D4C7CBB99E6}" type="pres">
      <dgm:prSet presAssocID="{E10BAB98-85F2-45DC-B6AC-48DDEB86C26B}" presName="Name0" presStyleCnt="0">
        <dgm:presLayoutVars>
          <dgm:dir/>
          <dgm:resizeHandles val="exact"/>
        </dgm:presLayoutVars>
      </dgm:prSet>
      <dgm:spPr/>
    </dgm:pt>
    <dgm:pt modelId="{41FEEA3D-506D-4886-B78F-597637F9E3C1}" type="pres">
      <dgm:prSet presAssocID="{4AD67740-7B59-41B8-8BFF-FAC42B7D7EBB}" presName="compNode" presStyleCnt="0"/>
      <dgm:spPr/>
    </dgm:pt>
    <dgm:pt modelId="{F9B975BD-4A46-4FEE-AE90-539AAA788E33}" type="pres">
      <dgm:prSet presAssocID="{4AD67740-7B59-41B8-8BFF-FAC42B7D7EBB}" presName="pictRect" presStyleLbl="node1" presStyleIdx="0" presStyleCnt="4" custLinFactNeighborX="10197" custLinFactNeighborY="1038"/>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110" t="-5014" r="6110" b="-5014"/>
          </a:stretch>
        </a:blipFill>
      </dgm:spPr>
    </dgm:pt>
    <dgm:pt modelId="{548783A8-2EA3-4F2D-8A13-8622A6DF30E7}" type="pres">
      <dgm:prSet presAssocID="{4AD67740-7B59-41B8-8BFF-FAC42B7D7EBB}" presName="textRect" presStyleLbl="revTx" presStyleIdx="0" presStyleCnt="4">
        <dgm:presLayoutVars>
          <dgm:bulletEnabled val="1"/>
        </dgm:presLayoutVars>
      </dgm:prSet>
      <dgm:spPr/>
    </dgm:pt>
    <dgm:pt modelId="{3F2B8852-54ED-4272-B8F5-ECD47ED976EA}" type="pres">
      <dgm:prSet presAssocID="{B56E1477-1C55-4EDF-91DF-36A586E3900C}" presName="sibTrans" presStyleLbl="sibTrans2D1" presStyleIdx="0" presStyleCnt="0"/>
      <dgm:spPr/>
    </dgm:pt>
    <dgm:pt modelId="{458BB0BB-2B25-4A29-BEDA-92F5992E36DD}" type="pres">
      <dgm:prSet presAssocID="{91B73235-A466-4B03-968D-29407C06300B}" presName="compNode" presStyleCnt="0"/>
      <dgm:spPr/>
    </dgm:pt>
    <dgm:pt modelId="{F1C03FEA-D772-4E76-9D08-958FF16A560C}" type="pres">
      <dgm:prSet presAssocID="{91B73235-A466-4B03-968D-29407C06300B}" presName="pict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dgm:spPr>
    </dgm:pt>
    <dgm:pt modelId="{80B371D9-10F8-42C4-93E6-554D06F648A0}" type="pres">
      <dgm:prSet presAssocID="{91B73235-A466-4B03-968D-29407C06300B}" presName="textRect" presStyleLbl="revTx" presStyleIdx="1" presStyleCnt="4">
        <dgm:presLayoutVars>
          <dgm:bulletEnabled val="1"/>
        </dgm:presLayoutVars>
      </dgm:prSet>
      <dgm:spPr/>
    </dgm:pt>
    <dgm:pt modelId="{7A70276C-09A7-44F2-B88C-058C6D0D988B}" type="pres">
      <dgm:prSet presAssocID="{501D9AC8-2E56-4604-8F47-6BDD312B9847}" presName="sibTrans" presStyleLbl="sibTrans2D1" presStyleIdx="0" presStyleCnt="0"/>
      <dgm:spPr/>
    </dgm:pt>
    <dgm:pt modelId="{F8784522-625A-4BBB-B94A-10605EA5AAAE}" type="pres">
      <dgm:prSet presAssocID="{2F85B2E9-6894-4AA2-B2A5-554E437F049C}" presName="compNode" presStyleCnt="0"/>
      <dgm:spPr/>
    </dgm:pt>
    <dgm:pt modelId="{8BD17C35-6FDC-47FE-B5B9-B87B29ADCAF0}" type="pres">
      <dgm:prSet presAssocID="{2F85B2E9-6894-4AA2-B2A5-554E437F049C}" presName="pictRect" presStyleLbl="node1" presStyleIdx="2" presStyleCnt="4" custLinFactNeighborX="11527" custLinFactNeighborY="1930"/>
      <dgm:spPr>
        <a:blipFill>
          <a:blip xmlns:r="http://schemas.openxmlformats.org/officeDocument/2006/relationships" r:embed="rId3">
            <a:extLst>
              <a:ext uri="{28A0092B-C50C-407E-A947-70E740481C1C}">
                <a14:useLocalDpi xmlns:a14="http://schemas.microsoft.com/office/drawing/2010/main" val="0"/>
              </a:ext>
            </a:extLst>
          </a:blip>
          <a:srcRect/>
          <a:stretch>
            <a:fillRect t="-22000" b="-22000"/>
          </a:stretch>
        </a:blipFill>
      </dgm:spPr>
    </dgm:pt>
    <dgm:pt modelId="{AD3C0EB4-4004-4CFF-8AD4-92FE2720542C}" type="pres">
      <dgm:prSet presAssocID="{2F85B2E9-6894-4AA2-B2A5-554E437F049C}" presName="textRect" presStyleLbl="revTx" presStyleIdx="2" presStyleCnt="4">
        <dgm:presLayoutVars>
          <dgm:bulletEnabled val="1"/>
        </dgm:presLayoutVars>
      </dgm:prSet>
      <dgm:spPr/>
    </dgm:pt>
    <dgm:pt modelId="{8EDD3D46-05C3-4F17-A9F9-1AAB47C6F859}" type="pres">
      <dgm:prSet presAssocID="{B435FA37-95A5-4A2B-B3DD-04DC0D539DB3}" presName="sibTrans" presStyleLbl="sibTrans2D1" presStyleIdx="0" presStyleCnt="0"/>
      <dgm:spPr/>
    </dgm:pt>
    <dgm:pt modelId="{9E214EB1-0442-4549-B828-79C95C598D62}" type="pres">
      <dgm:prSet presAssocID="{9CE1A44D-950F-4D6D-A96F-3C5EA56189A1}" presName="compNode" presStyleCnt="0"/>
      <dgm:spPr/>
    </dgm:pt>
    <dgm:pt modelId="{BD40523C-F4B6-4825-8CD5-FD44F22DF83C}" type="pres">
      <dgm:prSet presAssocID="{9CE1A44D-950F-4D6D-A96F-3C5EA56189A1}" presName="pictRect" presStyleLbl="node1" presStyleIdx="3" presStyleCnt="4"/>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3672" b="3672"/>
          </a:stretch>
        </a:blipFill>
      </dgm:spPr>
    </dgm:pt>
    <dgm:pt modelId="{E98EDC96-2AA3-4AED-8913-B92C34AD3213}" type="pres">
      <dgm:prSet presAssocID="{9CE1A44D-950F-4D6D-A96F-3C5EA56189A1}" presName="textRect" presStyleLbl="revTx" presStyleIdx="3" presStyleCnt="4">
        <dgm:presLayoutVars>
          <dgm:bulletEnabled val="1"/>
        </dgm:presLayoutVars>
      </dgm:prSet>
      <dgm:spPr/>
    </dgm:pt>
  </dgm:ptLst>
  <dgm:cxnLst>
    <dgm:cxn modelId="{0CBE4C37-A412-4220-B848-D6F1B4B0E1B9}" srcId="{E10BAB98-85F2-45DC-B6AC-48DDEB86C26B}" destId="{9CE1A44D-950F-4D6D-A96F-3C5EA56189A1}" srcOrd="3" destOrd="0" parTransId="{B17A791A-5D1A-4F26-BFF0-B70D9FA3B2E4}" sibTransId="{18164C0B-D532-4C8F-B257-22C21BBDBB06}"/>
    <dgm:cxn modelId="{E224C23E-984E-4F54-B9D9-30A20450877A}" type="presOf" srcId="{B435FA37-95A5-4A2B-B3DD-04DC0D539DB3}" destId="{8EDD3D46-05C3-4F17-A9F9-1AAB47C6F859}" srcOrd="0" destOrd="0" presId="urn:microsoft.com/office/officeart/2005/8/layout/pList1"/>
    <dgm:cxn modelId="{D9C6F946-7658-4F28-8F82-51540EFDD0D0}" type="presOf" srcId="{9CE1A44D-950F-4D6D-A96F-3C5EA56189A1}" destId="{E98EDC96-2AA3-4AED-8913-B92C34AD3213}" srcOrd="0" destOrd="0" presId="urn:microsoft.com/office/officeart/2005/8/layout/pList1"/>
    <dgm:cxn modelId="{81C49A48-2B11-47FC-AA4E-3A4F2E8BF14D}" type="presOf" srcId="{91B73235-A466-4B03-968D-29407C06300B}" destId="{80B371D9-10F8-42C4-93E6-554D06F648A0}" srcOrd="0" destOrd="0" presId="urn:microsoft.com/office/officeart/2005/8/layout/pList1"/>
    <dgm:cxn modelId="{D7119B51-39F1-4217-B2DE-F0BEA7F5535D}" srcId="{E10BAB98-85F2-45DC-B6AC-48DDEB86C26B}" destId="{2F85B2E9-6894-4AA2-B2A5-554E437F049C}" srcOrd="2" destOrd="0" parTransId="{4EC3B000-0F73-4B3A-84E2-9E9A7EAA8BCE}" sibTransId="{B435FA37-95A5-4A2B-B3DD-04DC0D539DB3}"/>
    <dgm:cxn modelId="{C9633A74-BA3D-4184-857E-75A1BD917ED4}" type="presOf" srcId="{B56E1477-1C55-4EDF-91DF-36A586E3900C}" destId="{3F2B8852-54ED-4272-B8F5-ECD47ED976EA}" srcOrd="0" destOrd="0" presId="urn:microsoft.com/office/officeart/2005/8/layout/pList1"/>
    <dgm:cxn modelId="{B7C97478-177D-49B1-8610-60F9FF7F4E28}" srcId="{E10BAB98-85F2-45DC-B6AC-48DDEB86C26B}" destId="{4AD67740-7B59-41B8-8BFF-FAC42B7D7EBB}" srcOrd="0" destOrd="0" parTransId="{017D3CDD-90CC-4EE4-B7CD-5CBD63014318}" sibTransId="{B56E1477-1C55-4EDF-91DF-36A586E3900C}"/>
    <dgm:cxn modelId="{1A22DD79-6E3B-47CE-8C7B-724DBCC61432}" type="presOf" srcId="{501D9AC8-2E56-4604-8F47-6BDD312B9847}" destId="{7A70276C-09A7-44F2-B88C-058C6D0D988B}" srcOrd="0" destOrd="0" presId="urn:microsoft.com/office/officeart/2005/8/layout/pList1"/>
    <dgm:cxn modelId="{EE70CB81-CA59-4CC5-ACB3-8595B7B66A85}" type="presOf" srcId="{E10BAB98-85F2-45DC-B6AC-48DDEB86C26B}" destId="{14037258-C272-4307-935F-8D4C7CBB99E6}" srcOrd="0" destOrd="0" presId="urn:microsoft.com/office/officeart/2005/8/layout/pList1"/>
    <dgm:cxn modelId="{EA9386B8-83AE-490D-85EC-F81181685CD9}" srcId="{E10BAB98-85F2-45DC-B6AC-48DDEB86C26B}" destId="{91B73235-A466-4B03-968D-29407C06300B}" srcOrd="1" destOrd="0" parTransId="{604DCC3A-3493-4E2B-B583-6980146AB37B}" sibTransId="{501D9AC8-2E56-4604-8F47-6BDD312B9847}"/>
    <dgm:cxn modelId="{F9D177D8-60E0-4926-957F-C32D40F95C33}" type="presOf" srcId="{2F85B2E9-6894-4AA2-B2A5-554E437F049C}" destId="{AD3C0EB4-4004-4CFF-8AD4-92FE2720542C}" srcOrd="0" destOrd="0" presId="urn:microsoft.com/office/officeart/2005/8/layout/pList1"/>
    <dgm:cxn modelId="{794347F5-DDFE-4D2D-8F11-44E3259C35F5}" type="presOf" srcId="{4AD67740-7B59-41B8-8BFF-FAC42B7D7EBB}" destId="{548783A8-2EA3-4F2D-8A13-8622A6DF30E7}" srcOrd="0" destOrd="0" presId="urn:microsoft.com/office/officeart/2005/8/layout/pList1"/>
    <dgm:cxn modelId="{672FE38B-3BDE-4DA1-99CA-ADAD0C33ED29}" type="presParOf" srcId="{14037258-C272-4307-935F-8D4C7CBB99E6}" destId="{41FEEA3D-506D-4886-B78F-597637F9E3C1}" srcOrd="0" destOrd="0" presId="urn:microsoft.com/office/officeart/2005/8/layout/pList1"/>
    <dgm:cxn modelId="{F1CEE139-3CF3-4982-94AC-ACE3C7A417BE}" type="presParOf" srcId="{41FEEA3D-506D-4886-B78F-597637F9E3C1}" destId="{F9B975BD-4A46-4FEE-AE90-539AAA788E33}" srcOrd="0" destOrd="0" presId="urn:microsoft.com/office/officeart/2005/8/layout/pList1"/>
    <dgm:cxn modelId="{327E7878-6955-497B-B7E2-6B1A8A28A47F}" type="presParOf" srcId="{41FEEA3D-506D-4886-B78F-597637F9E3C1}" destId="{548783A8-2EA3-4F2D-8A13-8622A6DF30E7}" srcOrd="1" destOrd="0" presId="urn:microsoft.com/office/officeart/2005/8/layout/pList1"/>
    <dgm:cxn modelId="{1BDC215F-F509-4C11-B7E3-EF644823F6CB}" type="presParOf" srcId="{14037258-C272-4307-935F-8D4C7CBB99E6}" destId="{3F2B8852-54ED-4272-B8F5-ECD47ED976EA}" srcOrd="1" destOrd="0" presId="urn:microsoft.com/office/officeart/2005/8/layout/pList1"/>
    <dgm:cxn modelId="{64B32269-27F1-4BFC-9CCE-E354EAFAA969}" type="presParOf" srcId="{14037258-C272-4307-935F-8D4C7CBB99E6}" destId="{458BB0BB-2B25-4A29-BEDA-92F5992E36DD}" srcOrd="2" destOrd="0" presId="urn:microsoft.com/office/officeart/2005/8/layout/pList1"/>
    <dgm:cxn modelId="{E592340A-B625-4F8D-8626-617FA33CD289}" type="presParOf" srcId="{458BB0BB-2B25-4A29-BEDA-92F5992E36DD}" destId="{F1C03FEA-D772-4E76-9D08-958FF16A560C}" srcOrd="0" destOrd="0" presId="urn:microsoft.com/office/officeart/2005/8/layout/pList1"/>
    <dgm:cxn modelId="{B64C2826-0449-4933-B5AA-E016F8E70E6B}" type="presParOf" srcId="{458BB0BB-2B25-4A29-BEDA-92F5992E36DD}" destId="{80B371D9-10F8-42C4-93E6-554D06F648A0}" srcOrd="1" destOrd="0" presId="urn:microsoft.com/office/officeart/2005/8/layout/pList1"/>
    <dgm:cxn modelId="{2560003B-736E-4555-8057-F4618DA5D009}" type="presParOf" srcId="{14037258-C272-4307-935F-8D4C7CBB99E6}" destId="{7A70276C-09A7-44F2-B88C-058C6D0D988B}" srcOrd="3" destOrd="0" presId="urn:microsoft.com/office/officeart/2005/8/layout/pList1"/>
    <dgm:cxn modelId="{9AA139EC-8A9F-438D-A391-507987BB2E07}" type="presParOf" srcId="{14037258-C272-4307-935F-8D4C7CBB99E6}" destId="{F8784522-625A-4BBB-B94A-10605EA5AAAE}" srcOrd="4" destOrd="0" presId="urn:microsoft.com/office/officeart/2005/8/layout/pList1"/>
    <dgm:cxn modelId="{9298B5F4-AEB3-47B3-88CB-B38158EC5616}" type="presParOf" srcId="{F8784522-625A-4BBB-B94A-10605EA5AAAE}" destId="{8BD17C35-6FDC-47FE-B5B9-B87B29ADCAF0}" srcOrd="0" destOrd="0" presId="urn:microsoft.com/office/officeart/2005/8/layout/pList1"/>
    <dgm:cxn modelId="{70CD57F0-7EAC-4434-8A07-4C14A9200DA9}" type="presParOf" srcId="{F8784522-625A-4BBB-B94A-10605EA5AAAE}" destId="{AD3C0EB4-4004-4CFF-8AD4-92FE2720542C}" srcOrd="1" destOrd="0" presId="urn:microsoft.com/office/officeart/2005/8/layout/pList1"/>
    <dgm:cxn modelId="{C033827B-9CFC-450F-86C1-AECD764345D8}" type="presParOf" srcId="{14037258-C272-4307-935F-8D4C7CBB99E6}" destId="{8EDD3D46-05C3-4F17-A9F9-1AAB47C6F859}" srcOrd="5" destOrd="0" presId="urn:microsoft.com/office/officeart/2005/8/layout/pList1"/>
    <dgm:cxn modelId="{019CEBD7-EF91-49DA-8905-7BA61A2F1F90}" type="presParOf" srcId="{14037258-C272-4307-935F-8D4C7CBB99E6}" destId="{9E214EB1-0442-4549-B828-79C95C598D62}" srcOrd="6" destOrd="0" presId="urn:microsoft.com/office/officeart/2005/8/layout/pList1"/>
    <dgm:cxn modelId="{E9B705AE-DCEC-4462-8673-CB600283ECC7}" type="presParOf" srcId="{9E214EB1-0442-4549-B828-79C95C598D62}" destId="{BD40523C-F4B6-4825-8CD5-FD44F22DF83C}" srcOrd="0" destOrd="0" presId="urn:microsoft.com/office/officeart/2005/8/layout/pList1"/>
    <dgm:cxn modelId="{268F9820-04D3-4B8A-94BC-C231DEE49C36}" type="presParOf" srcId="{9E214EB1-0442-4549-B828-79C95C598D62}" destId="{E98EDC96-2AA3-4AED-8913-B92C34AD3213}"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8C1EFA-3D04-4BC5-9019-14BD9102DE48}">
      <dsp:nvSpPr>
        <dsp:cNvPr id="0" name=""/>
        <dsp:cNvSpPr/>
      </dsp:nvSpPr>
      <dsp:spPr>
        <a:xfrm>
          <a:off x="884" y="130574"/>
          <a:ext cx="1367203" cy="205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1910" rIns="41910" bIns="0" numCol="1" spcCol="1270" anchor="b" anchorCtr="0">
          <a:noAutofit/>
        </a:bodyPr>
        <a:lstStyle/>
        <a:p>
          <a:pPr marL="0" lvl="0" indent="0" algn="l" defTabSz="488950">
            <a:lnSpc>
              <a:spcPct val="90000"/>
            </a:lnSpc>
            <a:spcBef>
              <a:spcPct val="0"/>
            </a:spcBef>
            <a:spcAft>
              <a:spcPct val="35000"/>
            </a:spcAft>
            <a:buNone/>
          </a:pPr>
          <a:r>
            <a:rPr lang="en-US" sz="1100" b="1" i="0" kern="1200"/>
            <a:t>Smart Attendance</a:t>
          </a:r>
          <a:endParaRPr lang="en-US" sz="1100" kern="1200" dirty="0"/>
        </a:p>
      </dsp:txBody>
      <dsp:txXfrm>
        <a:off x="884" y="130574"/>
        <a:ext cx="1367203" cy="205080"/>
      </dsp:txXfrm>
    </dsp:sp>
    <dsp:sp modelId="{2D969EC9-6C2A-4AAF-8B78-FC0845078028}">
      <dsp:nvSpPr>
        <dsp:cNvPr id="0" name=""/>
        <dsp:cNvSpPr/>
      </dsp:nvSpPr>
      <dsp:spPr>
        <a:xfrm>
          <a:off x="884" y="376303"/>
          <a:ext cx="1367203" cy="136720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9CB0E3-A3D9-4076-921A-BEE7AA602476}">
      <dsp:nvSpPr>
        <dsp:cNvPr id="0" name=""/>
        <dsp:cNvSpPr/>
      </dsp:nvSpPr>
      <dsp:spPr>
        <a:xfrm>
          <a:off x="1512612" y="130574"/>
          <a:ext cx="1367203" cy="205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1910" rIns="41910" bIns="0" numCol="1" spcCol="1270" anchor="b" anchorCtr="0">
          <a:noAutofit/>
        </a:bodyPr>
        <a:lstStyle/>
        <a:p>
          <a:pPr marL="0" lvl="0" indent="0" algn="l" defTabSz="488950">
            <a:lnSpc>
              <a:spcPct val="90000"/>
            </a:lnSpc>
            <a:spcBef>
              <a:spcPct val="0"/>
            </a:spcBef>
            <a:spcAft>
              <a:spcPct val="35000"/>
            </a:spcAft>
            <a:buNone/>
          </a:pPr>
          <a:r>
            <a:rPr lang="en-US" sz="1100" b="1" i="0" kern="1200" dirty="0"/>
            <a:t>Smart Attendance</a:t>
          </a:r>
          <a:endParaRPr lang="en-US" sz="1100" kern="1200" dirty="0"/>
        </a:p>
      </dsp:txBody>
      <dsp:txXfrm>
        <a:off x="1512612" y="130574"/>
        <a:ext cx="1367203" cy="205080"/>
      </dsp:txXfrm>
    </dsp:sp>
    <dsp:sp modelId="{D749EF03-7F6A-4508-9455-F1666A5DAC99}">
      <dsp:nvSpPr>
        <dsp:cNvPr id="0" name=""/>
        <dsp:cNvSpPr/>
      </dsp:nvSpPr>
      <dsp:spPr>
        <a:xfrm>
          <a:off x="1513496" y="422022"/>
          <a:ext cx="1367203" cy="136720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C90A1B-0305-40A6-B2C1-C012553CB079}">
      <dsp:nvSpPr>
        <dsp:cNvPr id="0" name=""/>
        <dsp:cNvSpPr/>
      </dsp:nvSpPr>
      <dsp:spPr>
        <a:xfrm>
          <a:off x="884" y="1880226"/>
          <a:ext cx="1367203" cy="205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1910" rIns="41910" bIns="0" numCol="1" spcCol="1270" anchor="b" anchorCtr="0">
          <a:noAutofit/>
        </a:bodyPr>
        <a:lstStyle/>
        <a:p>
          <a:pPr marL="0" lvl="0" indent="0" algn="l" defTabSz="488950">
            <a:lnSpc>
              <a:spcPct val="90000"/>
            </a:lnSpc>
            <a:spcBef>
              <a:spcPct val="0"/>
            </a:spcBef>
            <a:spcAft>
              <a:spcPct val="35000"/>
            </a:spcAft>
            <a:buNone/>
          </a:pPr>
          <a:r>
            <a:rPr lang="en-US" sz="1100" b="1" i="0" kern="1200" dirty="0"/>
            <a:t>Smart Attendance</a:t>
          </a:r>
          <a:endParaRPr lang="en-US" sz="1100" kern="1200" dirty="0"/>
        </a:p>
      </dsp:txBody>
      <dsp:txXfrm>
        <a:off x="884" y="1880226"/>
        <a:ext cx="1367203" cy="205080"/>
      </dsp:txXfrm>
    </dsp:sp>
    <dsp:sp modelId="{DD3B3F9A-8DB8-4B20-B4BC-7462674BC683}">
      <dsp:nvSpPr>
        <dsp:cNvPr id="0" name=""/>
        <dsp:cNvSpPr/>
      </dsp:nvSpPr>
      <dsp:spPr>
        <a:xfrm>
          <a:off x="884" y="2125954"/>
          <a:ext cx="1367203" cy="13672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0AE3BE-B596-4839-B8D4-45AB00EEEEEB}">
      <dsp:nvSpPr>
        <dsp:cNvPr id="0" name=""/>
        <dsp:cNvSpPr/>
      </dsp:nvSpPr>
      <dsp:spPr>
        <a:xfrm>
          <a:off x="1512612" y="1880226"/>
          <a:ext cx="1367203" cy="205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1910" rIns="41910" bIns="0" numCol="1" spcCol="1270" anchor="b" anchorCtr="0">
          <a:noAutofit/>
        </a:bodyPr>
        <a:lstStyle/>
        <a:p>
          <a:pPr marL="0" lvl="0" indent="0" algn="l" defTabSz="488950">
            <a:lnSpc>
              <a:spcPct val="90000"/>
            </a:lnSpc>
            <a:spcBef>
              <a:spcPct val="0"/>
            </a:spcBef>
            <a:spcAft>
              <a:spcPct val="35000"/>
            </a:spcAft>
            <a:buNone/>
          </a:pPr>
          <a:r>
            <a:rPr lang="en-US" sz="1100" b="1" i="0" kern="1200" dirty="0"/>
            <a:t>Smart Attendance</a:t>
          </a:r>
          <a:endParaRPr lang="en-US" sz="1100" kern="1200" dirty="0"/>
        </a:p>
      </dsp:txBody>
      <dsp:txXfrm>
        <a:off x="1512612" y="1880226"/>
        <a:ext cx="1367203" cy="205080"/>
      </dsp:txXfrm>
    </dsp:sp>
    <dsp:sp modelId="{975A48E6-AF9A-4436-A1F5-787A90EBFD93}">
      <dsp:nvSpPr>
        <dsp:cNvPr id="0" name=""/>
        <dsp:cNvSpPr/>
      </dsp:nvSpPr>
      <dsp:spPr>
        <a:xfrm>
          <a:off x="1512612" y="2125954"/>
          <a:ext cx="1367203" cy="136720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D338A-1771-4121-89C4-84B55123BCE9}">
      <dsp:nvSpPr>
        <dsp:cNvPr id="0" name=""/>
        <dsp:cNvSpPr/>
      </dsp:nvSpPr>
      <dsp:spPr>
        <a:xfrm>
          <a:off x="447136" y="83555"/>
          <a:ext cx="1632941" cy="1125096"/>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48850C-069B-4307-816A-0F46A268C425}">
      <dsp:nvSpPr>
        <dsp:cNvPr id="0" name=""/>
        <dsp:cNvSpPr/>
      </dsp:nvSpPr>
      <dsp:spPr>
        <a:xfrm>
          <a:off x="463547" y="1126554"/>
          <a:ext cx="1632941" cy="605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US" sz="1800" b="1" i="0" kern="1200" dirty="0"/>
            <a:t>Door Unlock</a:t>
          </a:r>
          <a:endParaRPr lang="en-US" sz="1800" kern="1200" dirty="0"/>
        </a:p>
      </dsp:txBody>
      <dsp:txXfrm>
        <a:off x="463547" y="1126554"/>
        <a:ext cx="1632941" cy="605821"/>
      </dsp:txXfrm>
    </dsp:sp>
    <dsp:sp modelId="{097C12B0-D74B-4815-846B-FCEFB4028747}">
      <dsp:nvSpPr>
        <dsp:cNvPr id="0" name=""/>
        <dsp:cNvSpPr/>
      </dsp:nvSpPr>
      <dsp:spPr>
        <a:xfrm>
          <a:off x="2230327" y="75117"/>
          <a:ext cx="1632941" cy="1125096"/>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1000" r="-41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7144BE-5F35-4801-B8EB-3B7EBE479342}">
      <dsp:nvSpPr>
        <dsp:cNvPr id="0" name=""/>
        <dsp:cNvSpPr/>
      </dsp:nvSpPr>
      <dsp:spPr>
        <a:xfrm>
          <a:off x="2259851" y="1126554"/>
          <a:ext cx="1632941" cy="605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US" sz="1800" b="1" i="0" kern="1200" dirty="0"/>
            <a:t>Door Unlock</a:t>
          </a:r>
          <a:endParaRPr lang="en-US" sz="1800" kern="1200" dirty="0"/>
        </a:p>
      </dsp:txBody>
      <dsp:txXfrm>
        <a:off x="2259851" y="1126554"/>
        <a:ext cx="1632941" cy="605821"/>
      </dsp:txXfrm>
    </dsp:sp>
    <dsp:sp modelId="{D0A88698-AFC5-4126-826D-422F80F8481B}">
      <dsp:nvSpPr>
        <dsp:cNvPr id="0" name=""/>
        <dsp:cNvSpPr/>
      </dsp:nvSpPr>
      <dsp:spPr>
        <a:xfrm>
          <a:off x="371841" y="1877724"/>
          <a:ext cx="1632941" cy="1125096"/>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9000" r="-1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123EA8-1B9E-4952-8513-32B629D98C3A}">
      <dsp:nvSpPr>
        <dsp:cNvPr id="0" name=""/>
        <dsp:cNvSpPr/>
      </dsp:nvSpPr>
      <dsp:spPr>
        <a:xfrm>
          <a:off x="519622" y="3021002"/>
          <a:ext cx="1632941" cy="605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US" sz="1800" b="1" i="0" kern="1200" dirty="0"/>
            <a:t>Door Unlock</a:t>
          </a:r>
          <a:endParaRPr lang="en-US" sz="1800" kern="1200" dirty="0"/>
        </a:p>
      </dsp:txBody>
      <dsp:txXfrm>
        <a:off x="519622" y="3021002"/>
        <a:ext cx="1632941" cy="605821"/>
      </dsp:txXfrm>
    </dsp:sp>
    <dsp:sp modelId="{4A424EEB-9A9D-43DE-932D-516152FC0FBD}">
      <dsp:nvSpPr>
        <dsp:cNvPr id="0" name=""/>
        <dsp:cNvSpPr/>
      </dsp:nvSpPr>
      <dsp:spPr>
        <a:xfrm>
          <a:off x="2259851" y="1970724"/>
          <a:ext cx="1632941" cy="1125096"/>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3000" b="-23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F2AC4E-6706-47F8-B264-92EC8A5EC0C9}">
      <dsp:nvSpPr>
        <dsp:cNvPr id="0" name=""/>
        <dsp:cNvSpPr/>
      </dsp:nvSpPr>
      <dsp:spPr>
        <a:xfrm>
          <a:off x="2259851" y="3020766"/>
          <a:ext cx="1632941" cy="605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US" sz="1800" b="1" i="0" kern="1200" dirty="0"/>
            <a:t>Door Unlock</a:t>
          </a:r>
          <a:endParaRPr lang="en-US" sz="1800" kern="1200" dirty="0"/>
        </a:p>
      </dsp:txBody>
      <dsp:txXfrm>
        <a:off x="2259851" y="3020766"/>
        <a:ext cx="1632941" cy="6058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EC40C-E46E-4626-B1B5-3410CF028B8E}">
      <dsp:nvSpPr>
        <dsp:cNvPr id="0" name=""/>
        <dsp:cNvSpPr/>
      </dsp:nvSpPr>
      <dsp:spPr>
        <a:xfrm>
          <a:off x="288883" y="28665"/>
          <a:ext cx="1634424" cy="1062375"/>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033" t="3885" r="10033" b="3885"/>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6CEA9B-7C10-481D-BCDD-D40E2AC2B1DB}">
      <dsp:nvSpPr>
        <dsp:cNvPr id="0" name=""/>
        <dsp:cNvSpPr/>
      </dsp:nvSpPr>
      <dsp:spPr>
        <a:xfrm>
          <a:off x="359330" y="1112379"/>
          <a:ext cx="1637716" cy="607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b="1" i="0" kern="1200" dirty="0"/>
            <a:t>User Greeting</a:t>
          </a:r>
          <a:endParaRPr lang="en-US" sz="1700" kern="1200" dirty="0"/>
        </a:p>
      </dsp:txBody>
      <dsp:txXfrm>
        <a:off x="359330" y="1112379"/>
        <a:ext cx="1637716" cy="607592"/>
      </dsp:txXfrm>
    </dsp:sp>
    <dsp:sp modelId="{20641538-48E8-4DAF-A434-19AB542470C3}">
      <dsp:nvSpPr>
        <dsp:cNvPr id="0" name=""/>
        <dsp:cNvSpPr/>
      </dsp:nvSpPr>
      <dsp:spPr>
        <a:xfrm>
          <a:off x="2162532" y="495"/>
          <a:ext cx="1634424" cy="1128386"/>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2964" b="2964"/>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9CA15-338A-4449-9539-19EC304667D6}">
      <dsp:nvSpPr>
        <dsp:cNvPr id="0" name=""/>
        <dsp:cNvSpPr/>
      </dsp:nvSpPr>
      <dsp:spPr>
        <a:xfrm>
          <a:off x="2160886" y="1128882"/>
          <a:ext cx="1637716" cy="607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b="1" i="0" kern="1200" dirty="0"/>
            <a:t>User Greeting</a:t>
          </a:r>
          <a:endParaRPr lang="en-US" sz="1700" kern="1200" dirty="0"/>
        </a:p>
      </dsp:txBody>
      <dsp:txXfrm>
        <a:off x="2160886" y="1128882"/>
        <a:ext cx="1637716" cy="607592"/>
      </dsp:txXfrm>
    </dsp:sp>
    <dsp:sp modelId="{8CB1D3E1-8B26-4B98-8C21-43F5DE57DD79}">
      <dsp:nvSpPr>
        <dsp:cNvPr id="0" name=""/>
        <dsp:cNvSpPr/>
      </dsp:nvSpPr>
      <dsp:spPr>
        <a:xfrm>
          <a:off x="359330" y="1904534"/>
          <a:ext cx="1637716" cy="1128386"/>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0114" t="-654" r="10114" b="-654"/>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090E4C-D828-4207-8942-793E674AC176}">
      <dsp:nvSpPr>
        <dsp:cNvPr id="0" name=""/>
        <dsp:cNvSpPr/>
      </dsp:nvSpPr>
      <dsp:spPr>
        <a:xfrm>
          <a:off x="359330" y="3032920"/>
          <a:ext cx="1637716" cy="607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b="1" i="0" kern="1200" dirty="0"/>
            <a:t>User Greeting</a:t>
          </a:r>
          <a:endParaRPr lang="en-US" sz="1700" kern="1200" dirty="0"/>
        </a:p>
      </dsp:txBody>
      <dsp:txXfrm>
        <a:off x="359330" y="3032920"/>
        <a:ext cx="1637716" cy="607592"/>
      </dsp:txXfrm>
    </dsp:sp>
    <dsp:sp modelId="{DE274775-C9A5-454A-B7FC-EF9E59961D4D}">
      <dsp:nvSpPr>
        <dsp:cNvPr id="0" name=""/>
        <dsp:cNvSpPr/>
      </dsp:nvSpPr>
      <dsp:spPr>
        <a:xfrm>
          <a:off x="2160886" y="1900246"/>
          <a:ext cx="1637716" cy="1145537"/>
        </a:xfrm>
        <a:prstGeom prst="round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7567" t="7178" r="7567" b="7178"/>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009BB9-BC67-425D-B819-1A3D8409B264}">
      <dsp:nvSpPr>
        <dsp:cNvPr id="0" name=""/>
        <dsp:cNvSpPr/>
      </dsp:nvSpPr>
      <dsp:spPr>
        <a:xfrm>
          <a:off x="2160886" y="3037208"/>
          <a:ext cx="1637716" cy="607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b="1" i="0" kern="1200" dirty="0"/>
            <a:t>User Greeting</a:t>
          </a:r>
          <a:endParaRPr lang="en-US" sz="1700" kern="1200" dirty="0"/>
        </a:p>
      </dsp:txBody>
      <dsp:txXfrm>
        <a:off x="2160886" y="3037208"/>
        <a:ext cx="1637716" cy="6075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B975BD-4A46-4FEE-AE90-539AAA788E33}">
      <dsp:nvSpPr>
        <dsp:cNvPr id="0" name=""/>
        <dsp:cNvSpPr/>
      </dsp:nvSpPr>
      <dsp:spPr>
        <a:xfrm>
          <a:off x="219538" y="15187"/>
          <a:ext cx="1861226" cy="1282384"/>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110" t="-5014" r="6110" b="-5014"/>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8783A8-2EA3-4F2D-8A13-8622A6DF30E7}">
      <dsp:nvSpPr>
        <dsp:cNvPr id="0" name=""/>
        <dsp:cNvSpPr/>
      </dsp:nvSpPr>
      <dsp:spPr>
        <a:xfrm>
          <a:off x="29748" y="1284261"/>
          <a:ext cx="1861226" cy="690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n-US" sz="2400" b="1" i="0" kern="1200" dirty="0"/>
            <a:t>Suspect X</a:t>
          </a:r>
          <a:endParaRPr lang="en-US" sz="2400" kern="1200" dirty="0"/>
        </a:p>
      </dsp:txBody>
      <dsp:txXfrm>
        <a:off x="29748" y="1284261"/>
        <a:ext cx="1861226" cy="690514"/>
      </dsp:txXfrm>
    </dsp:sp>
    <dsp:sp modelId="{F1C03FEA-D772-4E76-9D08-958FF16A560C}">
      <dsp:nvSpPr>
        <dsp:cNvPr id="0" name=""/>
        <dsp:cNvSpPr/>
      </dsp:nvSpPr>
      <dsp:spPr>
        <a:xfrm>
          <a:off x="2077175" y="1876"/>
          <a:ext cx="1861226" cy="1282384"/>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B371D9-10F8-42C4-93E6-554D06F648A0}">
      <dsp:nvSpPr>
        <dsp:cNvPr id="0" name=""/>
        <dsp:cNvSpPr/>
      </dsp:nvSpPr>
      <dsp:spPr>
        <a:xfrm>
          <a:off x="2077175" y="1284261"/>
          <a:ext cx="1861226" cy="690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n-US" sz="2400" b="1" i="0" kern="1200" dirty="0"/>
            <a:t>CCTV1</a:t>
          </a:r>
          <a:endParaRPr lang="en-US" sz="2400" kern="1200" dirty="0"/>
        </a:p>
      </dsp:txBody>
      <dsp:txXfrm>
        <a:off x="2077175" y="1284261"/>
        <a:ext cx="1861226" cy="690514"/>
      </dsp:txXfrm>
    </dsp:sp>
    <dsp:sp modelId="{8BD17C35-6FDC-47FE-B5B9-B87B29ADCAF0}">
      <dsp:nvSpPr>
        <dsp:cNvPr id="0" name=""/>
        <dsp:cNvSpPr/>
      </dsp:nvSpPr>
      <dsp:spPr>
        <a:xfrm>
          <a:off x="244292" y="2185648"/>
          <a:ext cx="1861226" cy="1282384"/>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2000" b="-22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3C0EB4-4004-4CFF-8AD4-92FE2720542C}">
      <dsp:nvSpPr>
        <dsp:cNvPr id="0" name=""/>
        <dsp:cNvSpPr/>
      </dsp:nvSpPr>
      <dsp:spPr>
        <a:xfrm>
          <a:off x="29748" y="3443283"/>
          <a:ext cx="1861226" cy="690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n-US" sz="2400" b="1" i="0" kern="1200" dirty="0"/>
            <a:t>CCTV2</a:t>
          </a:r>
          <a:endParaRPr lang="en-US" sz="2400" kern="1200" dirty="0"/>
        </a:p>
      </dsp:txBody>
      <dsp:txXfrm>
        <a:off x="29748" y="3443283"/>
        <a:ext cx="1861226" cy="690514"/>
      </dsp:txXfrm>
    </dsp:sp>
    <dsp:sp modelId="{BD40523C-F4B6-4825-8CD5-FD44F22DF83C}">
      <dsp:nvSpPr>
        <dsp:cNvPr id="0" name=""/>
        <dsp:cNvSpPr/>
      </dsp:nvSpPr>
      <dsp:spPr>
        <a:xfrm>
          <a:off x="2077175" y="2160898"/>
          <a:ext cx="1861226" cy="1282384"/>
        </a:xfrm>
        <a:prstGeom prst="round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3672" b="3672"/>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8EDC96-2AA3-4AED-8913-B92C34AD3213}">
      <dsp:nvSpPr>
        <dsp:cNvPr id="0" name=""/>
        <dsp:cNvSpPr/>
      </dsp:nvSpPr>
      <dsp:spPr>
        <a:xfrm>
          <a:off x="2077175" y="3443283"/>
          <a:ext cx="1861226" cy="690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n-US" sz="2400" b="1" i="0" kern="1200" dirty="0"/>
            <a:t>Suspect Y</a:t>
          </a:r>
          <a:endParaRPr lang="en-US" sz="2400" kern="1200" dirty="0"/>
        </a:p>
      </dsp:txBody>
      <dsp:txXfrm>
        <a:off x="2077175" y="3443283"/>
        <a:ext cx="1861226" cy="690514"/>
      </dsp:txXfrm>
    </dsp:sp>
  </dsp:spTree>
</dsp:drawing>
</file>

<file path=ppt/diagrams/layout1.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t>06-May-25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t>‹#›</a:t>
            </a:fld>
            <a:endParaRPr lang="en-US" dirty="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a:t>6/6/2019</a:t>
            </a:r>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5850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6/6/2019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5089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514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315001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7537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a:t>6/6/2019</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3241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a:t>6/6/2019</a:t>
            </a:r>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38419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603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7296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0819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35164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6/6/2019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1134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6/6/2019</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2071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6/6/2019</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6289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6/6/2019</a:t>
            </a:r>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4640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6/6/2019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59079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6/6/2019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6458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a:t>6/6/2019</a:t>
            </a:r>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023565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ww.investopedia.com/articles/trading/11/automated-trading-systems.asp" TargetMode="External"/><Relationship Id="rId2" Type="http://schemas.openxmlformats.org/officeDocument/2006/relationships/hyperlink" Target="https://www.investopedia.com/terms/a/artificial-intelligence-ai.as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medium.com/swlh/haar-cascade-classifiers-in-opencv-explained-visually-f608086fc42c"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purple tinted chalkboard">
            <a:extLst>
              <a:ext uri="{FF2B5EF4-FFF2-40B4-BE49-F238E27FC236}">
                <a16:creationId xmlns:a16="http://schemas.microsoft.com/office/drawing/2014/main" id="{12751E25-7490-4E9F-B6B6-99147D39E66E}"/>
              </a:ext>
            </a:extLst>
          </p:cNvPr>
          <p:cNvPicPr>
            <a:picLocks noChangeAspect="1"/>
          </p:cNvPicPr>
          <p:nvPr/>
        </p:nvPicPr>
        <p:blipFill rotWithShape="1">
          <a:blip r:embed="rId2">
            <a:alphaModFix amt="55000"/>
          </a:blip>
          <a:srcRect r="-1" b="21257"/>
          <a:stretch/>
        </p:blipFill>
        <p:spPr>
          <a:xfrm>
            <a:off x="474133" y="474133"/>
            <a:ext cx="11243734" cy="5909733"/>
          </a:xfrm>
          <a:prstGeom prst="rect">
            <a:avLst/>
          </a:prstGeom>
          <a:noFill/>
        </p:spPr>
      </p:pic>
      <p:sp>
        <p:nvSpPr>
          <p:cNvPr id="2" name="Title 1">
            <a:extLst>
              <a:ext uri="{FF2B5EF4-FFF2-40B4-BE49-F238E27FC236}">
                <a16:creationId xmlns:a16="http://schemas.microsoft.com/office/drawing/2014/main" id="{235B1457-35E0-409B-98CD-F11D19CA6FA5}"/>
              </a:ext>
            </a:extLst>
          </p:cNvPr>
          <p:cNvSpPr>
            <a:spLocks noGrp="1"/>
          </p:cNvSpPr>
          <p:nvPr>
            <p:ph type="ctrTitle"/>
          </p:nvPr>
        </p:nvSpPr>
        <p:spPr>
          <a:xfrm>
            <a:off x="1154954" y="2099733"/>
            <a:ext cx="9882092" cy="2677648"/>
          </a:xfrm>
        </p:spPr>
        <p:txBody>
          <a:bodyPr>
            <a:normAutofit/>
          </a:bodyPr>
          <a:lstStyle/>
          <a:p>
            <a:r>
              <a:rPr lang="en-US" b="0"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FaceRec: AI-Powered Face Recognition</a:t>
            </a:r>
            <a:endParaRPr lang="en-US" dirty="0">
              <a:solidFill>
                <a:srgbClr val="FFFFFF"/>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3" name="Subtitle 2">
            <a:extLst>
              <a:ext uri="{FF2B5EF4-FFF2-40B4-BE49-F238E27FC236}">
                <a16:creationId xmlns:a16="http://schemas.microsoft.com/office/drawing/2014/main" id="{78BDD245-17CD-4FBE-A9CF-AC997273DFE5}"/>
              </a:ext>
            </a:extLst>
          </p:cNvPr>
          <p:cNvSpPr>
            <a:spLocks noGrp="1"/>
          </p:cNvSpPr>
          <p:nvPr>
            <p:ph type="subTitle" idx="1"/>
          </p:nvPr>
        </p:nvSpPr>
        <p:spPr>
          <a:xfrm>
            <a:off x="1154954" y="4777380"/>
            <a:ext cx="8827245" cy="861420"/>
          </a:xfrm>
        </p:spPr>
        <p:txBody>
          <a:bodyPr>
            <a:noAutofit/>
          </a:bodyPr>
          <a:lstStyle/>
          <a:p>
            <a:r>
              <a:rPr lang="en-US" sz="2300" b="0"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With Age &amp; Gender Detection | MCA Final Year Project</a:t>
            </a:r>
            <a:endParaRPr lang="en-US" sz="2300" dirty="0">
              <a:solidFill>
                <a:srgbClr val="FFFFFF"/>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2306583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59C51-F5E2-40EC-CD7C-AED765921B29}"/>
              </a:ext>
            </a:extLst>
          </p:cNvPr>
          <p:cNvSpPr>
            <a:spLocks noGrp="1"/>
          </p:cNvSpPr>
          <p:nvPr>
            <p:ph type="title"/>
          </p:nvPr>
        </p:nvSpPr>
        <p:spPr/>
        <p:txBody>
          <a:bodyPr/>
          <a:lstStyle/>
          <a:p>
            <a:r>
              <a:rPr lang="en-US" sz="3200" b="1"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System Architecture</a:t>
            </a:r>
            <a:br>
              <a:rPr lang="en-US" sz="3200" b="0"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br>
            <a:endParaRPr lang="en-US" sz="3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3" name="Content Placeholder 2">
            <a:extLst>
              <a:ext uri="{FF2B5EF4-FFF2-40B4-BE49-F238E27FC236}">
                <a16:creationId xmlns:a16="http://schemas.microsoft.com/office/drawing/2014/main" id="{0D8ED85E-DFD2-3DD0-AD7E-D4965073A398}"/>
              </a:ext>
            </a:extLst>
          </p:cNvPr>
          <p:cNvSpPr>
            <a:spLocks noGrp="1"/>
          </p:cNvSpPr>
          <p:nvPr>
            <p:ph idx="1"/>
          </p:nvPr>
        </p:nvSpPr>
        <p:spPr>
          <a:xfrm>
            <a:off x="1154954" y="2603499"/>
            <a:ext cx="10395815" cy="3866311"/>
          </a:xfrm>
        </p:spPr>
        <p:txBody>
          <a:bodyPr>
            <a:normAutofit/>
          </a:bodyPr>
          <a:lstStyle/>
          <a:p>
            <a:pPr algn="l">
              <a:lnSpc>
                <a:spcPts val="2143"/>
              </a:lnSpc>
              <a:spcBef>
                <a:spcPts val="1029"/>
              </a:spcBef>
              <a:spcAft>
                <a:spcPts val="300"/>
              </a:spcAft>
              <a:buFont typeface="Arial" panose="020B0604020202020204" pitchFamily="34" charset="0"/>
              <a:buChar char="•"/>
            </a:pPr>
            <a:r>
              <a:rPr lang="en-US" b="1"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Step-by-Step Flow</a:t>
            </a:r>
            <a:r>
              <a:rPr lang="en-US" b="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a:t>
            </a:r>
          </a:p>
          <a:p>
            <a:pPr marL="742950" lvl="1" indent="-285750" algn="l">
              <a:lnSpc>
                <a:spcPts val="2143"/>
              </a:lnSpc>
              <a:spcBef>
                <a:spcPts val="300"/>
              </a:spcBef>
              <a:spcAft>
                <a:spcPts val="1029"/>
              </a:spcAft>
              <a:buFont typeface="Arial" panose="020B0604020202020204" pitchFamily="34" charset="0"/>
              <a:buChar char="•"/>
            </a:pPr>
            <a:r>
              <a:rPr lang="en-US" b="1"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Input</a:t>
            </a:r>
            <a:r>
              <a:rPr lang="en-US" b="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 Camera feed</a:t>
            </a:r>
          </a:p>
          <a:p>
            <a:pPr marL="742950" lvl="1" indent="-285750" algn="l">
              <a:lnSpc>
                <a:spcPts val="2143"/>
              </a:lnSpc>
              <a:spcBef>
                <a:spcPts val="300"/>
              </a:spcBef>
              <a:spcAft>
                <a:spcPts val="1029"/>
              </a:spcAft>
              <a:buFont typeface="Arial" panose="020B0604020202020204" pitchFamily="34" charset="0"/>
              <a:buChar char="•"/>
            </a:pPr>
            <a:r>
              <a:rPr lang="en-US" b="1"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Face Detection</a:t>
            </a:r>
            <a:r>
              <a:rPr lang="en-US" b="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 Haar Cascade</a:t>
            </a:r>
          </a:p>
          <a:p>
            <a:pPr marL="742950" lvl="1" indent="-285750" algn="l">
              <a:lnSpc>
                <a:spcPts val="2143"/>
              </a:lnSpc>
              <a:spcBef>
                <a:spcPts val="300"/>
              </a:spcBef>
              <a:spcAft>
                <a:spcPts val="1029"/>
              </a:spcAft>
              <a:buFont typeface="Arial" panose="020B0604020202020204" pitchFamily="34" charset="0"/>
              <a:buChar char="•"/>
            </a:pPr>
            <a:r>
              <a:rPr lang="en-US" b="1"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Feature Extraction</a:t>
            </a:r>
            <a:r>
              <a:rPr lang="en-US" b="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 LBPH</a:t>
            </a:r>
          </a:p>
          <a:p>
            <a:pPr marL="742950" lvl="1" indent="-285750" algn="l">
              <a:lnSpc>
                <a:spcPts val="2143"/>
              </a:lnSpc>
              <a:spcBef>
                <a:spcPts val="300"/>
              </a:spcBef>
              <a:spcAft>
                <a:spcPts val="1029"/>
              </a:spcAft>
              <a:buFont typeface="Arial" panose="020B0604020202020204" pitchFamily="34" charset="0"/>
              <a:buChar char="•"/>
            </a:pPr>
            <a:r>
              <a:rPr lang="en-US" b="1"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Matching</a:t>
            </a:r>
            <a:r>
              <a:rPr lang="en-US" b="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 Compare with trained data</a:t>
            </a:r>
          </a:p>
          <a:p>
            <a:pPr marL="742950" lvl="1" indent="-285750" algn="l">
              <a:lnSpc>
                <a:spcPts val="2143"/>
              </a:lnSpc>
              <a:spcBef>
                <a:spcPts val="300"/>
              </a:spcBef>
              <a:spcAft>
                <a:spcPts val="1029"/>
              </a:spcAft>
              <a:buFont typeface="Arial" panose="020B0604020202020204" pitchFamily="34" charset="0"/>
              <a:buChar char="•"/>
            </a:pPr>
            <a:r>
              <a:rPr lang="en-US" b="1"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Output</a:t>
            </a:r>
            <a:r>
              <a:rPr lang="en-US" b="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 Display name (if matched)</a:t>
            </a:r>
          </a:p>
        </p:txBody>
      </p:sp>
      <p:pic>
        <p:nvPicPr>
          <p:cNvPr id="7" name="Picture 6">
            <a:extLst>
              <a:ext uri="{FF2B5EF4-FFF2-40B4-BE49-F238E27FC236}">
                <a16:creationId xmlns:a16="http://schemas.microsoft.com/office/drawing/2014/main" id="{DA4CCB39-0D19-A7CC-F12D-26AFAB88BE61}"/>
              </a:ext>
            </a:extLst>
          </p:cNvPr>
          <p:cNvPicPr>
            <a:picLocks noChangeAspect="1"/>
          </p:cNvPicPr>
          <p:nvPr/>
        </p:nvPicPr>
        <p:blipFill>
          <a:blip r:embed="rId2"/>
          <a:stretch>
            <a:fillRect/>
          </a:stretch>
        </p:blipFill>
        <p:spPr>
          <a:xfrm>
            <a:off x="1662112" y="5373687"/>
            <a:ext cx="8867775" cy="581025"/>
          </a:xfrm>
          <a:prstGeom prst="rect">
            <a:avLst/>
          </a:prstGeom>
        </p:spPr>
      </p:pic>
    </p:spTree>
    <p:extLst>
      <p:ext uri="{BB962C8B-B14F-4D97-AF65-F5344CB8AC3E}">
        <p14:creationId xmlns:p14="http://schemas.microsoft.com/office/powerpoint/2010/main" val="1450330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B31CC-E768-A52C-1812-553F6E7A5407}"/>
              </a:ext>
            </a:extLst>
          </p:cNvPr>
          <p:cNvSpPr>
            <a:spLocks noGrp="1"/>
          </p:cNvSpPr>
          <p:nvPr>
            <p:ph type="title"/>
          </p:nvPr>
        </p:nvSpPr>
        <p:spPr/>
        <p:txBody>
          <a:bodyPr/>
          <a:lstStyle/>
          <a:p>
            <a:r>
              <a:rPr lang="en-US" sz="3200" b="1"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Dataset &amp; Training</a:t>
            </a:r>
            <a:br>
              <a:rPr lang="en-US" sz="3200" b="0"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br>
            <a:endParaRPr lang="en-US" sz="3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3" name="Content Placeholder 2">
            <a:extLst>
              <a:ext uri="{FF2B5EF4-FFF2-40B4-BE49-F238E27FC236}">
                <a16:creationId xmlns:a16="http://schemas.microsoft.com/office/drawing/2014/main" id="{E3B4A463-55BE-5EB9-D67D-2791D0871AD7}"/>
              </a:ext>
            </a:extLst>
          </p:cNvPr>
          <p:cNvSpPr>
            <a:spLocks noGrp="1"/>
          </p:cNvSpPr>
          <p:nvPr>
            <p:ph idx="1"/>
          </p:nvPr>
        </p:nvSpPr>
        <p:spPr>
          <a:xfrm>
            <a:off x="1154955" y="2603500"/>
            <a:ext cx="8761412" cy="4000500"/>
          </a:xfrm>
        </p:spPr>
        <p:txBody>
          <a:bodyPr/>
          <a:lstStyle/>
          <a:p>
            <a:pPr algn="l">
              <a:lnSpc>
                <a:spcPts val="2143"/>
              </a:lnSpc>
              <a:spcAft>
                <a:spcPts val="300"/>
              </a:spcAft>
              <a:buNone/>
            </a:pPr>
            <a:r>
              <a:rPr lang="en-US" b="1"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Dataset</a:t>
            </a:r>
            <a:r>
              <a:rPr lang="en-US"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a:t>
            </a:r>
          </a:p>
          <a:p>
            <a:pPr algn="l">
              <a:lnSpc>
                <a:spcPts val="2143"/>
              </a:lnSpc>
              <a:spcBef>
                <a:spcPts val="300"/>
              </a:spcBef>
              <a:buFont typeface="Arial" panose="020B0604020202020204" pitchFamily="34" charset="0"/>
              <a:buChar char="•"/>
            </a:pPr>
            <a:r>
              <a:rPr lang="en-US"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Folder structure: C:\Users\aadi\FaceRec\RealPeople\Aditya\IMG_20190925_112403.jpg</a:t>
            </a:r>
          </a:p>
          <a:p>
            <a:pPr algn="l">
              <a:lnSpc>
                <a:spcPts val="2143"/>
              </a:lnSpc>
              <a:spcBef>
                <a:spcPts val="300"/>
              </a:spcBef>
              <a:spcAft>
                <a:spcPts val="300"/>
              </a:spcAft>
              <a:buFont typeface="Arial" panose="020B0604020202020204" pitchFamily="34" charset="0"/>
              <a:buChar char="•"/>
            </a:pPr>
            <a:endParaRPr lang="en-US" b="1"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L="0" indent="0" algn="l">
              <a:lnSpc>
                <a:spcPts val="2143"/>
              </a:lnSpc>
              <a:spcBef>
                <a:spcPts val="300"/>
              </a:spcBef>
              <a:spcAft>
                <a:spcPts val="300"/>
              </a:spcAft>
              <a:buNone/>
            </a:pPr>
            <a:endParaRPr lang="en-US" b="1"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L="0" indent="0" algn="l">
              <a:lnSpc>
                <a:spcPts val="2143"/>
              </a:lnSpc>
              <a:spcBef>
                <a:spcPts val="300"/>
              </a:spcBef>
              <a:spcAft>
                <a:spcPts val="300"/>
              </a:spcAft>
              <a:buNone/>
            </a:pPr>
            <a:r>
              <a:rPr lang="en-US" b="1"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Training Process</a:t>
            </a:r>
            <a:r>
              <a:rPr lang="en-US"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a:t>
            </a:r>
          </a:p>
          <a:p>
            <a:pPr marL="742950" lvl="1" indent="-285750" algn="l">
              <a:lnSpc>
                <a:spcPts val="2143"/>
              </a:lnSpc>
              <a:spcBef>
                <a:spcPts val="300"/>
              </a:spcBef>
              <a:spcAft>
                <a:spcPts val="1029"/>
              </a:spcAft>
              <a:buFont typeface="Arial" panose="020B0604020202020204" pitchFamily="34" charset="0"/>
              <a:buChar char="•"/>
            </a:pPr>
            <a:r>
              <a:rPr lang="en-US"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Grayscale conversion → Resize (100x100) → Train LBPH</a:t>
            </a:r>
          </a:p>
          <a:p>
            <a:pPr marL="457200" lvl="1" indent="0" algn="l">
              <a:lnSpc>
                <a:spcPts val="2143"/>
              </a:lnSpc>
              <a:spcBef>
                <a:spcPts val="300"/>
              </a:spcBef>
              <a:spcAft>
                <a:spcPts val="1029"/>
              </a:spcAft>
              <a:buNone/>
            </a:pPr>
            <a:endParaRPr lang="en-US" b="1"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L="457200" lvl="1" indent="0" algn="l">
              <a:lnSpc>
                <a:spcPts val="2143"/>
              </a:lnSpc>
              <a:spcBef>
                <a:spcPts val="300"/>
              </a:spcBef>
              <a:spcAft>
                <a:spcPts val="1029"/>
              </a:spcAft>
              <a:buNone/>
            </a:pPr>
            <a:endParaRPr lang="en-US" b="1" dirty="0">
              <a:solidFill>
                <a:schemeClr val="tx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endParaRPr lang="en-US" dirty="0">
              <a:solidFill>
                <a:schemeClr val="tx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3489312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9B857-C1F9-1103-C085-855832D87C73}"/>
              </a:ext>
            </a:extLst>
          </p:cNvPr>
          <p:cNvSpPr>
            <a:spLocks noGrp="1"/>
          </p:cNvSpPr>
          <p:nvPr>
            <p:ph type="title"/>
          </p:nvPr>
        </p:nvSpPr>
        <p:spPr>
          <a:xfrm>
            <a:off x="828136" y="2677645"/>
            <a:ext cx="5193102" cy="2283824"/>
          </a:xfrm>
        </p:spPr>
        <p:txBody>
          <a:bodyPr/>
          <a:lstStyle/>
          <a:p>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Directory Contents:</a:t>
            </a:r>
          </a:p>
        </p:txBody>
      </p:sp>
      <p:sp>
        <p:nvSpPr>
          <p:cNvPr id="3" name="Text Placeholder 2">
            <a:extLst>
              <a:ext uri="{FF2B5EF4-FFF2-40B4-BE49-F238E27FC236}">
                <a16:creationId xmlns:a16="http://schemas.microsoft.com/office/drawing/2014/main" id="{A4CC3874-ABDC-941E-7BC1-BAA4B63D9427}"/>
              </a:ext>
            </a:extLst>
          </p:cNvPr>
          <p:cNvSpPr>
            <a:spLocks noGrp="1"/>
          </p:cNvSpPr>
          <p:nvPr>
            <p:ph type="body" idx="1"/>
          </p:nvPr>
        </p:nvSpPr>
        <p:spPr>
          <a:xfrm>
            <a:off x="6895558" y="719668"/>
            <a:ext cx="3755379" cy="5147732"/>
          </a:xfrm>
        </p:spPr>
        <p:txBody>
          <a:bodyPr/>
          <a:lstStyle/>
          <a:p>
            <a:endParaRPr lang="en-US" dirty="0"/>
          </a:p>
        </p:txBody>
      </p:sp>
      <p:pic>
        <p:nvPicPr>
          <p:cNvPr id="6" name="Picture 5">
            <a:extLst>
              <a:ext uri="{FF2B5EF4-FFF2-40B4-BE49-F238E27FC236}">
                <a16:creationId xmlns:a16="http://schemas.microsoft.com/office/drawing/2014/main" id="{8B1AECE2-6C7D-DBCA-152F-B75A2A9D6DB9}"/>
              </a:ext>
            </a:extLst>
          </p:cNvPr>
          <p:cNvPicPr>
            <a:picLocks noChangeAspect="1"/>
          </p:cNvPicPr>
          <p:nvPr/>
        </p:nvPicPr>
        <p:blipFill>
          <a:blip r:embed="rId2"/>
          <a:stretch>
            <a:fillRect/>
          </a:stretch>
        </p:blipFill>
        <p:spPr>
          <a:xfrm>
            <a:off x="6895558" y="719668"/>
            <a:ext cx="3755379" cy="5147732"/>
          </a:xfrm>
          <a:prstGeom prst="rect">
            <a:avLst/>
          </a:prstGeom>
        </p:spPr>
      </p:pic>
    </p:spTree>
    <p:extLst>
      <p:ext uri="{BB962C8B-B14F-4D97-AF65-F5344CB8AC3E}">
        <p14:creationId xmlns:p14="http://schemas.microsoft.com/office/powerpoint/2010/main" val="2600745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88530-F654-2E3B-FEDE-93789C025204}"/>
              </a:ext>
            </a:extLst>
          </p:cNvPr>
          <p:cNvSpPr>
            <a:spLocks noGrp="1"/>
          </p:cNvSpPr>
          <p:nvPr>
            <p:ph type="title"/>
          </p:nvPr>
        </p:nvSpPr>
        <p:spPr>
          <a:xfrm>
            <a:off x="525808" y="2677645"/>
            <a:ext cx="5570192" cy="2283824"/>
          </a:xfrm>
        </p:spPr>
        <p:txBody>
          <a:bodyPr/>
          <a:lstStyle/>
          <a:p>
            <a:r>
              <a:rPr lang="en-US" i="0" dirty="0">
                <a:solidFill>
                  <a:schemeClr val="bg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Training code snippet:</a:t>
            </a:r>
            <a:br>
              <a:rPr lang="en-US"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br>
            <a:endParaRPr lang="en-US"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5" name="Picture 4">
            <a:extLst>
              <a:ext uri="{FF2B5EF4-FFF2-40B4-BE49-F238E27FC236}">
                <a16:creationId xmlns:a16="http://schemas.microsoft.com/office/drawing/2014/main" id="{7DCF830D-D0EE-4A0E-04E7-89C57696C4E5}"/>
              </a:ext>
            </a:extLst>
          </p:cNvPr>
          <p:cNvPicPr>
            <a:picLocks noChangeAspect="1"/>
          </p:cNvPicPr>
          <p:nvPr/>
        </p:nvPicPr>
        <p:blipFill>
          <a:blip r:embed="rId2"/>
          <a:stretch>
            <a:fillRect/>
          </a:stretch>
        </p:blipFill>
        <p:spPr>
          <a:xfrm>
            <a:off x="6537136" y="452966"/>
            <a:ext cx="5129056" cy="5952067"/>
          </a:xfrm>
          <a:prstGeom prst="rect">
            <a:avLst/>
          </a:prstGeom>
        </p:spPr>
      </p:pic>
    </p:spTree>
    <p:extLst>
      <p:ext uri="{BB962C8B-B14F-4D97-AF65-F5344CB8AC3E}">
        <p14:creationId xmlns:p14="http://schemas.microsoft.com/office/powerpoint/2010/main" val="1057171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9633C-4894-69EA-7E36-237D4B530B3D}"/>
              </a:ext>
            </a:extLst>
          </p:cNvPr>
          <p:cNvSpPr>
            <a:spLocks noGrp="1"/>
          </p:cNvSpPr>
          <p:nvPr>
            <p:ph type="title"/>
          </p:nvPr>
        </p:nvSpPr>
        <p:spPr>
          <a:xfrm>
            <a:off x="469155" y="939799"/>
            <a:ext cx="11384178" cy="4859868"/>
          </a:xfrm>
        </p:spPr>
        <p:txBody>
          <a:bodyPr/>
          <a:lstStyle/>
          <a:p>
            <a:pPr algn="l">
              <a:lnSpc>
                <a:spcPts val="2143"/>
              </a:lnSpc>
              <a:spcBef>
                <a:spcPts val="1029"/>
              </a:spcBef>
              <a:spcAft>
                <a:spcPts val="300"/>
              </a:spcAft>
              <a:buFont typeface="Arial" panose="020B0604020202020204" pitchFamily="34" charset="0"/>
              <a:buChar char="•"/>
            </a:pPr>
            <a:r>
              <a:rPr lang="en-US" sz="3000" b="1"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Face Detection (Haar Cascade)</a:t>
            </a:r>
            <a:br>
              <a:rPr lang="en-US" sz="3000" b="1"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br>
            <a:br>
              <a:rPr lang="en-US" sz="3000" b="1"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br>
            <a:br>
              <a:rPr lang="en-US" sz="3000" b="1"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br>
            <a:br>
              <a:rPr lang="en-US" sz="3000" b="1"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br>
            <a:r>
              <a:rPr lang="en-US" sz="3000" b="1"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How it Works</a:t>
            </a:r>
            <a:r>
              <a:rPr lang="en-US" sz="3000" b="0"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a:t>
            </a:r>
            <a:br>
              <a:rPr lang="en-US" sz="3000" b="0"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br>
            <a:br>
              <a:rPr lang="en-US" sz="3000" b="0"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br>
            <a:br>
              <a:rPr lang="en-US" sz="3000" b="0"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br>
            <a:br>
              <a:rPr lang="en-US" sz="3000" b="0"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br>
            <a:r>
              <a:rPr lang="en-US" sz="2400" b="0"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Edge detection using rectangular filters.</a:t>
            </a:r>
            <a:br>
              <a:rPr lang="en-US" sz="2400" b="0"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br>
            <a:br>
              <a:rPr lang="en-US" sz="2400" b="0"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br>
            <a:endParaRPr lang="en-US" sz="3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5" name="Picture 4">
            <a:extLst>
              <a:ext uri="{FF2B5EF4-FFF2-40B4-BE49-F238E27FC236}">
                <a16:creationId xmlns:a16="http://schemas.microsoft.com/office/drawing/2014/main" id="{3BD5ABCF-949A-64B3-087C-2FE3EF8968EF}"/>
              </a:ext>
            </a:extLst>
          </p:cNvPr>
          <p:cNvPicPr>
            <a:picLocks noChangeAspect="1"/>
          </p:cNvPicPr>
          <p:nvPr/>
        </p:nvPicPr>
        <p:blipFill>
          <a:blip r:embed="rId2"/>
          <a:stretch>
            <a:fillRect/>
          </a:stretch>
        </p:blipFill>
        <p:spPr>
          <a:xfrm>
            <a:off x="6993467" y="1672695"/>
            <a:ext cx="3048000" cy="2581275"/>
          </a:xfrm>
          <a:prstGeom prst="rect">
            <a:avLst/>
          </a:prstGeom>
        </p:spPr>
      </p:pic>
    </p:spTree>
    <p:extLst>
      <p:ext uri="{BB962C8B-B14F-4D97-AF65-F5344CB8AC3E}">
        <p14:creationId xmlns:p14="http://schemas.microsoft.com/office/powerpoint/2010/main" val="2200551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8D460-7CEE-CF59-EB68-5DB750FF7190}"/>
              </a:ext>
            </a:extLst>
          </p:cNvPr>
          <p:cNvSpPr>
            <a:spLocks noGrp="1"/>
          </p:cNvSpPr>
          <p:nvPr>
            <p:ph type="title"/>
          </p:nvPr>
        </p:nvSpPr>
        <p:spPr/>
        <p:txBody>
          <a:bodyPr/>
          <a:lstStyle/>
          <a:p>
            <a:r>
              <a:rPr lang="en-US" b="1"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Face Recognition (LBPH)</a:t>
            </a:r>
            <a:br>
              <a:rPr lang="en-US" b="0"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br>
            <a:endParaRPr lang="en-US"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3" name="Content Placeholder 2">
            <a:extLst>
              <a:ext uri="{FF2B5EF4-FFF2-40B4-BE49-F238E27FC236}">
                <a16:creationId xmlns:a16="http://schemas.microsoft.com/office/drawing/2014/main" id="{38DA4F82-8B84-3742-8165-8BE4E17E5986}"/>
              </a:ext>
            </a:extLst>
          </p:cNvPr>
          <p:cNvSpPr>
            <a:spLocks noGrp="1"/>
          </p:cNvSpPr>
          <p:nvPr>
            <p:ph idx="1"/>
          </p:nvPr>
        </p:nvSpPr>
        <p:spPr>
          <a:xfrm>
            <a:off x="1154955" y="2603499"/>
            <a:ext cx="8761412" cy="4169833"/>
          </a:xfrm>
        </p:spPr>
        <p:txBody>
          <a:bodyPr/>
          <a:lstStyle/>
          <a:p>
            <a:pPr algn="l">
              <a:lnSpc>
                <a:spcPts val="2143"/>
              </a:lnSpc>
              <a:spcBef>
                <a:spcPts val="1029"/>
              </a:spcBef>
              <a:spcAft>
                <a:spcPts val="300"/>
              </a:spcAft>
              <a:buFont typeface="Arial" panose="020B0604020202020204" pitchFamily="34" charset="0"/>
              <a:buChar char="•"/>
            </a:pPr>
            <a:r>
              <a:rPr lang="en-US" b="1"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LBPH Algorithm</a:t>
            </a:r>
            <a:r>
              <a:rPr lang="en-US" b="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a:t>
            </a:r>
          </a:p>
          <a:p>
            <a:pPr marL="742950" lvl="1" indent="-285750" algn="l">
              <a:lnSpc>
                <a:spcPts val="2143"/>
              </a:lnSpc>
              <a:spcBef>
                <a:spcPts val="300"/>
              </a:spcBef>
              <a:spcAft>
                <a:spcPts val="1029"/>
              </a:spcAft>
              <a:buFont typeface="Arial" panose="020B0604020202020204" pitchFamily="34" charset="0"/>
              <a:buChar char="•"/>
            </a:pPr>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The Local Binary Patterns Histogram (LBPH) algorithm is a face recognition method that analyzes textures. It works by comparing each pixel in a grayscale image to its neighbors, assigning binary values to create a local binary pattern. The image is then divided into small regions, and histograms of these patterns are generated and combined into a single feature vector. During recognition, this feature vector is compared to those in a database using similarity measures. LBPH is efficient, robust to lighting changes, and ideal for real-time </a:t>
            </a:r>
            <a:r>
              <a:rPr lang="en-US" dirty="0"/>
              <a:t>applications.</a:t>
            </a:r>
          </a:p>
          <a:p>
            <a:pPr marL="742950" lvl="1" indent="-285750" algn="l">
              <a:lnSpc>
                <a:spcPts val="2143"/>
              </a:lnSpc>
              <a:spcBef>
                <a:spcPts val="300"/>
              </a:spcBef>
              <a:spcAft>
                <a:spcPts val="1029"/>
              </a:spcAft>
              <a:buFont typeface="Arial" panose="020B0604020202020204" pitchFamily="34" charset="0"/>
              <a:buChar char="•"/>
            </a:pPr>
            <a:endParaRPr lang="en-US" dirty="0">
              <a:solidFill>
                <a:schemeClr val="tx1"/>
              </a:solidFill>
            </a:endParaRPr>
          </a:p>
          <a:p>
            <a:pPr marL="742950" lvl="1" indent="-285750" algn="l">
              <a:lnSpc>
                <a:spcPts val="2143"/>
              </a:lnSpc>
              <a:spcBef>
                <a:spcPts val="300"/>
              </a:spcBef>
              <a:spcAft>
                <a:spcPts val="1029"/>
              </a:spcAft>
              <a:buFont typeface="Arial" panose="020B0604020202020204" pitchFamily="34" charset="0"/>
              <a:buChar char="•"/>
            </a:pPr>
            <a:endParaRPr lang="en-US" dirty="0">
              <a:solidFill>
                <a:schemeClr val="tx1"/>
              </a:solidFill>
            </a:endParaRPr>
          </a:p>
        </p:txBody>
      </p:sp>
      <p:pic>
        <p:nvPicPr>
          <p:cNvPr id="5" name="Picture 4">
            <a:extLst>
              <a:ext uri="{FF2B5EF4-FFF2-40B4-BE49-F238E27FC236}">
                <a16:creationId xmlns:a16="http://schemas.microsoft.com/office/drawing/2014/main" id="{EEEB242A-7A8B-C55A-B1B5-F49BC5A15929}"/>
              </a:ext>
            </a:extLst>
          </p:cNvPr>
          <p:cNvPicPr>
            <a:picLocks noChangeAspect="1"/>
          </p:cNvPicPr>
          <p:nvPr/>
        </p:nvPicPr>
        <p:blipFill>
          <a:blip r:embed="rId2"/>
          <a:stretch>
            <a:fillRect/>
          </a:stretch>
        </p:blipFill>
        <p:spPr>
          <a:xfrm>
            <a:off x="1749425" y="4904317"/>
            <a:ext cx="6457950" cy="1638300"/>
          </a:xfrm>
          <a:prstGeom prst="rect">
            <a:avLst/>
          </a:prstGeom>
        </p:spPr>
      </p:pic>
    </p:spTree>
    <p:extLst>
      <p:ext uri="{BB962C8B-B14F-4D97-AF65-F5344CB8AC3E}">
        <p14:creationId xmlns:p14="http://schemas.microsoft.com/office/powerpoint/2010/main" val="1623839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53DA-8CB1-345F-5DA8-E56827AA722F}"/>
              </a:ext>
            </a:extLst>
          </p:cNvPr>
          <p:cNvSpPr>
            <a:spLocks noGrp="1"/>
          </p:cNvSpPr>
          <p:nvPr>
            <p:ph type="title"/>
          </p:nvPr>
        </p:nvSpPr>
        <p:spPr/>
        <p:txBody>
          <a:bodyPr/>
          <a:lstStyle/>
          <a:p>
            <a:r>
              <a:rPr lang="en-US" b="1"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Real-Time Detection</a:t>
            </a:r>
            <a:br>
              <a:rPr lang="en-US" b="0" i="0" dirty="0">
                <a:solidFill>
                  <a:srgbClr val="F8FAFF"/>
                </a:solidFill>
                <a:effectLst/>
                <a:latin typeface="DeepSeek-CJK-patch"/>
              </a:rPr>
            </a:br>
            <a:endParaRPr lang="en-US" dirty="0"/>
          </a:p>
        </p:txBody>
      </p:sp>
      <p:sp>
        <p:nvSpPr>
          <p:cNvPr id="3" name="Content Placeholder 2">
            <a:extLst>
              <a:ext uri="{FF2B5EF4-FFF2-40B4-BE49-F238E27FC236}">
                <a16:creationId xmlns:a16="http://schemas.microsoft.com/office/drawing/2014/main" id="{767A537C-A21F-D8DA-6FD1-40995702EE88}"/>
              </a:ext>
            </a:extLst>
          </p:cNvPr>
          <p:cNvSpPr>
            <a:spLocks noGrp="1"/>
          </p:cNvSpPr>
          <p:nvPr>
            <p:ph idx="1"/>
          </p:nvPr>
        </p:nvSpPr>
        <p:spPr/>
        <p:txBody>
          <a:bodyPr/>
          <a:lstStyle/>
          <a:p>
            <a:pPr algn="l">
              <a:lnSpc>
                <a:spcPts val="2143"/>
              </a:lnSpc>
              <a:spcAft>
                <a:spcPts val="300"/>
              </a:spcAft>
              <a:buNone/>
            </a:pPr>
            <a:r>
              <a:rPr lang="en-US" b="1"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How It Works</a:t>
            </a:r>
            <a:r>
              <a:rPr lang="en-US" b="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a:t>
            </a:r>
          </a:p>
          <a:p>
            <a:pPr algn="l">
              <a:lnSpc>
                <a:spcPts val="2143"/>
              </a:lnSpc>
              <a:spcBef>
                <a:spcPts val="300"/>
              </a:spcBef>
              <a:buFont typeface="Arial" panose="020B0604020202020204" pitchFamily="34" charset="0"/>
              <a:buChar char="•"/>
            </a:pPr>
            <a:r>
              <a:rPr lang="en-US" b="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Continuously checks camera feed for matches</a:t>
            </a:r>
          </a:p>
          <a:p>
            <a:endParaRPr lang="en-US" dirty="0">
              <a:solidFill>
                <a:schemeClr val="tx1"/>
              </a:solidFill>
            </a:endParaRPr>
          </a:p>
          <a:p>
            <a:r>
              <a:rPr lang="en-US" dirty="0">
                <a:solidFill>
                  <a:schemeClr val="tx1"/>
                </a:solidFill>
                <a:latin typeface="Sans Serif Collection" panose="020B0502040504020204" pitchFamily="34" charset="0"/>
                <a:ea typeface="Sans Serif Collection" panose="020B0502040504020204" pitchFamily="34" charset="0"/>
                <a:cs typeface="Sans Serif Collection" panose="020B0502040504020204" pitchFamily="34" charset="0"/>
              </a:rPr>
              <a:t>Visual: </a:t>
            </a:r>
          </a:p>
        </p:txBody>
      </p:sp>
      <p:pic>
        <p:nvPicPr>
          <p:cNvPr id="5" name="Picture 4">
            <a:extLst>
              <a:ext uri="{FF2B5EF4-FFF2-40B4-BE49-F238E27FC236}">
                <a16:creationId xmlns:a16="http://schemas.microsoft.com/office/drawing/2014/main" id="{470DCFAB-D1CC-E374-A333-79B6AEDF036F}"/>
              </a:ext>
            </a:extLst>
          </p:cNvPr>
          <p:cNvPicPr>
            <a:picLocks noChangeAspect="1"/>
          </p:cNvPicPr>
          <p:nvPr/>
        </p:nvPicPr>
        <p:blipFill>
          <a:blip r:embed="rId2"/>
          <a:srcRect/>
          <a:stretch/>
        </p:blipFill>
        <p:spPr>
          <a:xfrm>
            <a:off x="3239282" y="3491732"/>
            <a:ext cx="3927215" cy="2904831"/>
          </a:xfrm>
          <a:prstGeom prst="rect">
            <a:avLst/>
          </a:prstGeom>
        </p:spPr>
      </p:pic>
    </p:spTree>
    <p:extLst>
      <p:ext uri="{BB962C8B-B14F-4D97-AF65-F5344CB8AC3E}">
        <p14:creationId xmlns:p14="http://schemas.microsoft.com/office/powerpoint/2010/main" val="444248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41EA-8A45-9CB2-31CD-EFE217183BEB}"/>
              </a:ext>
            </a:extLst>
          </p:cNvPr>
          <p:cNvSpPr>
            <a:spLocks noGrp="1"/>
          </p:cNvSpPr>
          <p:nvPr>
            <p:ph type="title"/>
          </p:nvPr>
        </p:nvSpPr>
        <p:spPr/>
        <p:txBody>
          <a:bodyPr/>
          <a:lstStyle/>
          <a:p>
            <a:r>
              <a:rPr lang="en-US" b="1"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Results &amp; Accuracy</a:t>
            </a:r>
            <a:br>
              <a:rPr lang="en-US" b="0" i="0" dirty="0">
                <a:solidFill>
                  <a:srgbClr val="F8FAFF"/>
                </a:solidFill>
                <a:effectLst/>
                <a:latin typeface="DeepSeek-CJK-patch"/>
              </a:rPr>
            </a:br>
            <a:endParaRPr lang="en-US" dirty="0"/>
          </a:p>
        </p:txBody>
      </p:sp>
      <p:sp>
        <p:nvSpPr>
          <p:cNvPr id="3" name="Content Placeholder 2">
            <a:extLst>
              <a:ext uri="{FF2B5EF4-FFF2-40B4-BE49-F238E27FC236}">
                <a16:creationId xmlns:a16="http://schemas.microsoft.com/office/drawing/2014/main" id="{FA5055A3-6C57-D750-C58E-F47F24CDA105}"/>
              </a:ext>
            </a:extLst>
          </p:cNvPr>
          <p:cNvSpPr>
            <a:spLocks noGrp="1"/>
          </p:cNvSpPr>
          <p:nvPr>
            <p:ph idx="1"/>
          </p:nvPr>
        </p:nvSpPr>
        <p:spPr/>
        <p:txBody>
          <a:bodyPr/>
          <a:lstStyle/>
          <a:p>
            <a:pPr algn="l">
              <a:lnSpc>
                <a:spcPts val="2143"/>
              </a:lnSpc>
              <a:spcBef>
                <a:spcPts val="1029"/>
              </a:spcBef>
              <a:spcAft>
                <a:spcPts val="1029"/>
              </a:spcAft>
              <a:buFont typeface="Arial" panose="020B0604020202020204" pitchFamily="34" charset="0"/>
              <a:buChar char="•"/>
            </a:pPr>
            <a:r>
              <a:rPr lang="en-US" b="1"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Accuracy</a:t>
            </a:r>
            <a:r>
              <a:rPr lang="en-US" b="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 ~85-95% (if well-lit)</a:t>
            </a:r>
          </a:p>
          <a:p>
            <a:pPr algn="l">
              <a:lnSpc>
                <a:spcPts val="2143"/>
              </a:lnSpc>
              <a:spcBef>
                <a:spcPts val="300"/>
              </a:spcBef>
              <a:spcAft>
                <a:spcPts val="300"/>
              </a:spcAft>
              <a:buFont typeface="Arial" panose="020B0604020202020204" pitchFamily="34" charset="0"/>
              <a:buChar char="•"/>
            </a:pPr>
            <a:endParaRPr lang="en-US" b="1"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l">
              <a:lnSpc>
                <a:spcPts val="2143"/>
              </a:lnSpc>
              <a:spcBef>
                <a:spcPts val="300"/>
              </a:spcBef>
              <a:spcAft>
                <a:spcPts val="300"/>
              </a:spcAft>
              <a:buFont typeface="Arial" panose="020B0604020202020204" pitchFamily="34" charset="0"/>
              <a:buChar char="•"/>
            </a:pPr>
            <a:endParaRPr lang="en-US" b="1" dirty="0">
              <a:solidFill>
                <a:schemeClr val="tx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l">
              <a:lnSpc>
                <a:spcPts val="2143"/>
              </a:lnSpc>
              <a:spcBef>
                <a:spcPts val="300"/>
              </a:spcBef>
              <a:spcAft>
                <a:spcPts val="300"/>
              </a:spcAft>
              <a:buFont typeface="Arial" panose="020B0604020202020204" pitchFamily="34" charset="0"/>
              <a:buChar char="•"/>
            </a:pPr>
            <a:r>
              <a:rPr lang="en-US" b="1"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Limitations</a:t>
            </a:r>
            <a:r>
              <a:rPr lang="en-US" b="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a:t>
            </a:r>
          </a:p>
          <a:p>
            <a:pPr marL="742950" lvl="1" indent="-285750" algn="l">
              <a:lnSpc>
                <a:spcPts val="2143"/>
              </a:lnSpc>
              <a:spcBef>
                <a:spcPts val="300"/>
              </a:spcBef>
              <a:spcAft>
                <a:spcPts val="1029"/>
              </a:spcAft>
              <a:buFont typeface="Arial" panose="020B0604020202020204" pitchFamily="34" charset="0"/>
              <a:buChar char="•"/>
            </a:pPr>
            <a:r>
              <a:rPr lang="en-US" b="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Sensitive to lighting/angle changes</a:t>
            </a:r>
            <a:r>
              <a:rPr lang="en-US" b="0" i="0" dirty="0">
                <a:solidFill>
                  <a:schemeClr val="tx1"/>
                </a:solidFill>
                <a:effectLst/>
                <a:latin typeface="DeepSeek-CJK-patch"/>
              </a:rPr>
              <a:t>.</a:t>
            </a:r>
          </a:p>
        </p:txBody>
      </p:sp>
    </p:spTree>
    <p:extLst>
      <p:ext uri="{BB962C8B-B14F-4D97-AF65-F5344CB8AC3E}">
        <p14:creationId xmlns:p14="http://schemas.microsoft.com/office/powerpoint/2010/main" val="4275645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EFE57-26D0-5FD7-2A42-81DB0360004B}"/>
              </a:ext>
            </a:extLst>
          </p:cNvPr>
          <p:cNvSpPr>
            <a:spLocks noGrp="1"/>
          </p:cNvSpPr>
          <p:nvPr>
            <p:ph type="title"/>
          </p:nvPr>
        </p:nvSpPr>
        <p:spPr/>
        <p:txBody>
          <a:bodyPr/>
          <a:lstStyle/>
          <a:p>
            <a:r>
              <a:rPr lang="en-US" b="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Practical Applications</a:t>
            </a:r>
            <a:endParaRPr lang="en-US" dirty="0">
              <a:solidFill>
                <a:schemeClr val="bg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3" name="Content Placeholder 2">
            <a:extLst>
              <a:ext uri="{FF2B5EF4-FFF2-40B4-BE49-F238E27FC236}">
                <a16:creationId xmlns:a16="http://schemas.microsoft.com/office/drawing/2014/main" id="{59ED635D-FF46-A5CE-84AE-7B50106BD894}"/>
              </a:ext>
            </a:extLst>
          </p:cNvPr>
          <p:cNvSpPr>
            <a:spLocks noGrp="1"/>
          </p:cNvSpPr>
          <p:nvPr>
            <p:ph idx="1"/>
          </p:nvPr>
        </p:nvSpPr>
        <p:spPr>
          <a:xfrm>
            <a:off x="1154955" y="2603500"/>
            <a:ext cx="8761412" cy="3832742"/>
          </a:xfrm>
        </p:spPr>
        <p:txBody>
          <a:bodyPr>
            <a:normAutofit/>
          </a:bodyPr>
          <a:lstStyle/>
          <a:p>
            <a:pPr>
              <a:lnSpc>
                <a:spcPct val="120000"/>
              </a:lnSpc>
              <a:spcBef>
                <a:spcPts val="1029"/>
              </a:spcBef>
              <a:spcAft>
                <a:spcPts val="1029"/>
              </a:spcAft>
              <a:buFont typeface="Wingdings" panose="05000000000000000000" pitchFamily="2" charset="2"/>
              <a:buChar char="Ø"/>
            </a:pPr>
            <a:r>
              <a:rPr lang="en-US" b="1"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(A) Attendance Systems</a:t>
            </a:r>
            <a:r>
              <a:rPr lang="en-US" b="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a:t>
            </a:r>
          </a:p>
          <a:p>
            <a:pPr lvl="1">
              <a:lnSpc>
                <a:spcPct val="120000"/>
              </a:lnSpc>
              <a:spcBef>
                <a:spcPts val="300"/>
              </a:spcBef>
              <a:spcAft>
                <a:spcPts val="1029"/>
              </a:spcAft>
              <a:buFont typeface="Wingdings" panose="05000000000000000000" pitchFamily="2" charset="2"/>
              <a:buChar char="§"/>
            </a:pPr>
            <a:endParaRPr lang="en-US" b="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lvl="1">
              <a:lnSpc>
                <a:spcPct val="120000"/>
              </a:lnSpc>
              <a:spcBef>
                <a:spcPts val="300"/>
              </a:spcBef>
              <a:spcAft>
                <a:spcPts val="1029"/>
              </a:spcAft>
              <a:buFont typeface="Wingdings" panose="05000000000000000000" pitchFamily="2" charset="2"/>
              <a:buChar char="§"/>
            </a:pPr>
            <a:r>
              <a:rPr lang="en-US" b="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Replaces manual roll calls in classrooms/offices.</a:t>
            </a:r>
          </a:p>
          <a:p>
            <a:pPr lvl="1">
              <a:lnSpc>
                <a:spcPct val="120000"/>
              </a:lnSpc>
              <a:spcBef>
                <a:spcPts val="300"/>
              </a:spcBef>
              <a:spcAft>
                <a:spcPts val="1029"/>
              </a:spcAft>
              <a:buFont typeface="Wingdings" panose="05000000000000000000" pitchFamily="2" charset="2"/>
              <a:buChar char="§"/>
            </a:pPr>
            <a:r>
              <a:rPr lang="en-US" b="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Matches faces against a registered database.</a:t>
            </a:r>
          </a:p>
          <a:p>
            <a:pPr lvl="1">
              <a:lnSpc>
                <a:spcPct val="120000"/>
              </a:lnSpc>
              <a:spcBef>
                <a:spcPts val="300"/>
              </a:spcBef>
              <a:spcAft>
                <a:spcPts val="1029"/>
              </a:spcAft>
              <a:buFont typeface="Wingdings" panose="05000000000000000000" pitchFamily="2" charset="2"/>
              <a:buChar char="§"/>
            </a:pPr>
            <a:r>
              <a:rPr lang="en-US" b="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Example: </a:t>
            </a:r>
            <a:r>
              <a:rPr lang="en-US" b="0" i="1"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a:t>
            </a:r>
            <a:r>
              <a:rPr lang="en-US" b="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Automated college attendance with 90% efficiency</a:t>
            </a:r>
            <a:r>
              <a:rPr lang="en-US" b="0" i="1"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a:t>
            </a:r>
            <a:endParaRPr lang="en-US" b="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nSpc>
                <a:spcPct val="120000"/>
              </a:lnSpc>
            </a:pPr>
            <a:endParaRPr lang="en-US" dirty="0">
              <a:solidFill>
                <a:schemeClr val="tx1"/>
              </a:solidFill>
            </a:endParaRPr>
          </a:p>
        </p:txBody>
      </p:sp>
      <p:graphicFrame>
        <p:nvGraphicFramePr>
          <p:cNvPr id="6" name="Diagram 5">
            <a:extLst>
              <a:ext uri="{FF2B5EF4-FFF2-40B4-BE49-F238E27FC236}">
                <a16:creationId xmlns:a16="http://schemas.microsoft.com/office/drawing/2014/main" id="{7BC98022-176D-17BB-810E-F0097F2D283F}"/>
              </a:ext>
            </a:extLst>
          </p:cNvPr>
          <p:cNvGraphicFramePr/>
          <p:nvPr>
            <p:extLst>
              <p:ext uri="{D42A27DB-BD31-4B8C-83A1-F6EECF244321}">
                <p14:modId xmlns:p14="http://schemas.microsoft.com/office/powerpoint/2010/main" val="31961065"/>
              </p:ext>
            </p:extLst>
          </p:nvPr>
        </p:nvGraphicFramePr>
        <p:xfrm>
          <a:off x="8156345" y="2450592"/>
          <a:ext cx="2880700" cy="3623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1741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9C16F0-F9AB-BC4A-F022-B780F5F884D8}"/>
              </a:ext>
            </a:extLst>
          </p:cNvPr>
          <p:cNvSpPr txBox="1"/>
          <p:nvPr/>
        </p:nvSpPr>
        <p:spPr>
          <a:xfrm>
            <a:off x="502920" y="484632"/>
            <a:ext cx="11073384" cy="2216504"/>
          </a:xfrm>
          <a:prstGeom prst="rect">
            <a:avLst/>
          </a:prstGeom>
          <a:noFill/>
        </p:spPr>
        <p:txBody>
          <a:bodyPr wrap="square" rtlCol="0">
            <a:spAutoFit/>
          </a:bodyPr>
          <a:lstStyle/>
          <a:p>
            <a:pPr marL="285750" indent="-285750">
              <a:lnSpc>
                <a:spcPct val="120000"/>
              </a:lnSpc>
              <a:spcBef>
                <a:spcPts val="1029"/>
              </a:spcBef>
              <a:spcAft>
                <a:spcPts val="1029"/>
              </a:spcAft>
              <a:buClr>
                <a:schemeClr val="accent1"/>
              </a:buClr>
              <a:buFont typeface="Wingdings" panose="05000000000000000000" pitchFamily="2" charset="2"/>
              <a:buChar char="Ø"/>
            </a:pPr>
            <a:r>
              <a:rPr lang="en-US" b="1"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(B) Security Access Control</a:t>
            </a:r>
            <a:endParaRPr lang="en-US"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L="742950" lvl="1" indent="-285750">
              <a:lnSpc>
                <a:spcPct val="120000"/>
              </a:lnSpc>
              <a:spcBef>
                <a:spcPts val="300"/>
              </a:spcBef>
              <a:spcAft>
                <a:spcPts val="1029"/>
              </a:spcAft>
              <a:buClr>
                <a:schemeClr val="accent1"/>
              </a:buClr>
              <a:buFont typeface="Wingdings" panose="05000000000000000000" pitchFamily="2" charset="2"/>
              <a:buChar char="§"/>
            </a:pPr>
            <a:endParaRPr lang="en-US" sz="1600" b="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L="742950" lvl="1" indent="-285750">
              <a:lnSpc>
                <a:spcPct val="120000"/>
              </a:lnSpc>
              <a:spcBef>
                <a:spcPts val="300"/>
              </a:spcBef>
              <a:spcAft>
                <a:spcPts val="1029"/>
              </a:spcAft>
              <a:buClr>
                <a:schemeClr val="accent1"/>
              </a:buClr>
              <a:buFont typeface="Wingdings" panose="05000000000000000000" pitchFamily="2" charset="2"/>
              <a:buChar char="§"/>
            </a:pPr>
            <a:r>
              <a:rPr lang="en-US" sz="1600" b="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Grants door access only to recognized personnel.</a:t>
            </a:r>
          </a:p>
          <a:p>
            <a:pPr marL="742950" lvl="1" indent="-285750">
              <a:lnSpc>
                <a:spcPct val="120000"/>
              </a:lnSpc>
              <a:spcBef>
                <a:spcPts val="300"/>
              </a:spcBef>
              <a:spcAft>
                <a:spcPts val="1029"/>
              </a:spcAft>
              <a:buClr>
                <a:schemeClr val="accent1"/>
              </a:buClr>
              <a:buFont typeface="Wingdings" panose="05000000000000000000" pitchFamily="2" charset="2"/>
              <a:buChar char="§"/>
            </a:pPr>
            <a:r>
              <a:rPr lang="en-US" sz="1600" b="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Logs entry/exit times</a:t>
            </a:r>
            <a:r>
              <a:rPr lang="en-US" sz="1600" b="0" i="0" dirty="0">
                <a:solidFill>
                  <a:schemeClr val="tx1"/>
                </a:solidFill>
                <a:effectLst/>
                <a:latin typeface="DeepSeek-CJK-patch"/>
              </a:rPr>
              <a:t>.</a:t>
            </a:r>
            <a:r>
              <a:rPr lang="en-US" sz="1600" b="1" i="0" dirty="0">
                <a:solidFill>
                  <a:schemeClr val="tx1"/>
                </a:solidFill>
                <a:effectLst/>
                <a:latin typeface="DeepSeek-CJK-patch"/>
              </a:rPr>
              <a:t> </a:t>
            </a:r>
          </a:p>
          <a:p>
            <a:endParaRPr lang="en-US" dirty="0"/>
          </a:p>
        </p:txBody>
      </p:sp>
      <p:graphicFrame>
        <p:nvGraphicFramePr>
          <p:cNvPr id="5" name="Diagram 4">
            <a:extLst>
              <a:ext uri="{FF2B5EF4-FFF2-40B4-BE49-F238E27FC236}">
                <a16:creationId xmlns:a16="http://schemas.microsoft.com/office/drawing/2014/main" id="{0F9B6880-BB74-BF9E-99E1-34F1CA2F9367}"/>
              </a:ext>
            </a:extLst>
          </p:cNvPr>
          <p:cNvGraphicFramePr/>
          <p:nvPr>
            <p:extLst>
              <p:ext uri="{D42A27DB-BD31-4B8C-83A1-F6EECF244321}">
                <p14:modId xmlns:p14="http://schemas.microsoft.com/office/powerpoint/2010/main" val="2183311717"/>
              </p:ext>
            </p:extLst>
          </p:nvPr>
        </p:nvGraphicFramePr>
        <p:xfrm>
          <a:off x="6538822" y="1907236"/>
          <a:ext cx="4356340" cy="36280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4650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0524-DF49-2473-01EB-9683A47B45BE}"/>
              </a:ext>
            </a:extLst>
          </p:cNvPr>
          <p:cNvSpPr>
            <a:spLocks noGrp="1"/>
          </p:cNvSpPr>
          <p:nvPr>
            <p:ph type="title"/>
          </p:nvPr>
        </p:nvSpPr>
        <p:spPr/>
        <p:txBody>
          <a:bodyPr/>
          <a:lstStyle/>
          <a:p>
            <a:r>
              <a:rPr lang="en-US" dirty="0"/>
              <a:t>Introduction</a:t>
            </a:r>
          </a:p>
        </p:txBody>
      </p:sp>
      <p:sp>
        <p:nvSpPr>
          <p:cNvPr id="4" name="Rectangle 1">
            <a:extLst>
              <a:ext uri="{FF2B5EF4-FFF2-40B4-BE49-F238E27FC236}">
                <a16:creationId xmlns:a16="http://schemas.microsoft.com/office/drawing/2014/main" id="{3193FAB7-88CD-F9CB-FB29-DD910D7A59EB}"/>
              </a:ext>
            </a:extLst>
          </p:cNvPr>
          <p:cNvSpPr>
            <a:spLocks noGrp="1" noChangeArrowheads="1"/>
          </p:cNvSpPr>
          <p:nvPr>
            <p:ph idx="1"/>
          </p:nvPr>
        </p:nvSpPr>
        <p:spPr bwMode="auto">
          <a:xfrm>
            <a:off x="638355" y="2745011"/>
            <a:ext cx="1124309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This project teaches a computer to 'see' faces in real-time using a camera.</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2000" b="0" i="0" u="none" strike="noStrike" cap="none" normalizeH="0" baseline="0" dirty="0">
              <a:ln>
                <a:noFill/>
              </a:ln>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Like recognizing friends, the system learns unique patterns from faces.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2000" b="0" i="0" u="none" strike="noStrike" cap="none" normalizeH="0" baseline="0" dirty="0">
              <a:ln>
                <a:noFill/>
              </a:ln>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Using smart tools (Haar Cascade) to quickly find faces in the video.</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2000" b="0" i="0" u="none" strike="noStrike" cap="none" normalizeH="0" baseline="0" dirty="0">
              <a:ln>
                <a:noFill/>
              </a:ln>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Employing a 'face fingerprinting' technique (LBPH) to identify individuals.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2000" b="0" i="0" u="none" strike="noStrike" cap="none" normalizeH="0" baseline="0" dirty="0">
              <a:ln>
                <a:noFill/>
              </a:ln>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The goal is to accurately name people as they appear in front of the camera.</a:t>
            </a:r>
          </a:p>
        </p:txBody>
      </p:sp>
    </p:spTree>
    <p:extLst>
      <p:ext uri="{BB962C8B-B14F-4D97-AF65-F5344CB8AC3E}">
        <p14:creationId xmlns:p14="http://schemas.microsoft.com/office/powerpoint/2010/main" val="252326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39FE76-0E06-A4F2-D8B0-717CB38EBBA0}"/>
              </a:ext>
            </a:extLst>
          </p:cNvPr>
          <p:cNvSpPr txBox="1"/>
          <p:nvPr/>
        </p:nvSpPr>
        <p:spPr>
          <a:xfrm>
            <a:off x="393192" y="411480"/>
            <a:ext cx="11585448" cy="3036729"/>
          </a:xfrm>
          <a:prstGeom prst="rect">
            <a:avLst/>
          </a:prstGeom>
          <a:noFill/>
        </p:spPr>
        <p:txBody>
          <a:bodyPr wrap="square" rtlCol="0">
            <a:spAutoFit/>
          </a:bodyPr>
          <a:lstStyle/>
          <a:p>
            <a:pPr marL="285750" indent="-285750" algn="l">
              <a:lnSpc>
                <a:spcPts val="2143"/>
              </a:lnSpc>
              <a:spcBef>
                <a:spcPts val="1029"/>
              </a:spcBef>
              <a:spcAft>
                <a:spcPts val="1029"/>
              </a:spcAft>
              <a:buClr>
                <a:schemeClr val="accent1"/>
              </a:buClr>
              <a:buFont typeface="Wingdings" panose="05000000000000000000" pitchFamily="2" charset="2"/>
              <a:buChar char="Ø"/>
            </a:pPr>
            <a:endParaRPr lang="en-US" b="1" i="0" dirty="0">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L="285750" indent="-285750" algn="l">
              <a:lnSpc>
                <a:spcPts val="2143"/>
              </a:lnSpc>
              <a:spcBef>
                <a:spcPts val="1029"/>
              </a:spcBef>
              <a:spcAft>
                <a:spcPts val="1029"/>
              </a:spcAft>
              <a:buClr>
                <a:schemeClr val="accent1"/>
              </a:buClr>
              <a:buFont typeface="Wingdings" panose="05000000000000000000" pitchFamily="2" charset="2"/>
              <a:buChar char="Ø"/>
            </a:pPr>
            <a:r>
              <a:rPr lang="en-US" b="1" i="0" dirty="0">
                <a:effectLst/>
                <a:latin typeface="Sans Serif Collection" panose="020B0502040504020204" pitchFamily="34" charset="0"/>
                <a:ea typeface="Sans Serif Collection" panose="020B0502040504020204" pitchFamily="34" charset="0"/>
                <a:cs typeface="Sans Serif Collection" panose="020B0502040504020204" pitchFamily="34" charset="0"/>
              </a:rPr>
              <a:t>(C) Personalized User Experiences</a:t>
            </a:r>
          </a:p>
          <a:p>
            <a:pPr algn="l">
              <a:lnSpc>
                <a:spcPts val="2143"/>
              </a:lnSpc>
              <a:spcBef>
                <a:spcPts val="1029"/>
              </a:spcBef>
              <a:spcAft>
                <a:spcPts val="1029"/>
              </a:spcAft>
              <a:buClr>
                <a:schemeClr val="accent1"/>
              </a:buClr>
            </a:pPr>
            <a:endParaRPr lang="en-US" b="1" dirty="0">
              <a:latin typeface="DeepSeek-CJK-patch"/>
            </a:endParaRPr>
          </a:p>
          <a:p>
            <a:pPr marL="742950" lvl="1" indent="-285750" algn="l">
              <a:lnSpc>
                <a:spcPts val="2143"/>
              </a:lnSpc>
              <a:spcBef>
                <a:spcPts val="300"/>
              </a:spcBef>
              <a:spcAft>
                <a:spcPts val="1029"/>
              </a:spcAft>
              <a:buClr>
                <a:schemeClr val="accent1"/>
              </a:buClr>
              <a:buFont typeface="Wingdings" panose="05000000000000000000" pitchFamily="2" charset="2"/>
              <a:buChar char="§"/>
            </a:pPr>
            <a:r>
              <a:rPr lang="en-US" sz="1600" b="0" i="0" dirty="0">
                <a:effectLst/>
                <a:latin typeface="Sans Serif Collection" panose="020B0502040504020204" pitchFamily="34" charset="0"/>
                <a:ea typeface="Sans Serif Collection" panose="020B0502040504020204" pitchFamily="34" charset="0"/>
                <a:cs typeface="Sans Serif Collection" panose="020B0502040504020204" pitchFamily="34" charset="0"/>
              </a:rPr>
              <a:t>Identifies users to load custom profiles (e.g., smart mirrors, retail kiosks).</a:t>
            </a:r>
          </a:p>
          <a:p>
            <a:pPr lvl="1" algn="l">
              <a:lnSpc>
                <a:spcPts val="2143"/>
              </a:lnSpc>
              <a:spcBef>
                <a:spcPts val="300"/>
              </a:spcBef>
              <a:spcAft>
                <a:spcPts val="1029"/>
              </a:spcAft>
              <a:buClr>
                <a:schemeClr val="accent1"/>
              </a:buClr>
            </a:pPr>
            <a:endParaRPr lang="en-US" b="0" i="0" dirty="0">
              <a:effectLst/>
              <a:latin typeface="DeepSeek-CJK-patch"/>
            </a:endParaRPr>
          </a:p>
          <a:p>
            <a:pPr algn="l">
              <a:lnSpc>
                <a:spcPts val="2143"/>
              </a:lnSpc>
              <a:spcBef>
                <a:spcPts val="300"/>
              </a:spcBef>
              <a:spcAft>
                <a:spcPts val="300"/>
              </a:spcAft>
            </a:pPr>
            <a:endParaRPr lang="en-US" b="0" i="0" dirty="0">
              <a:effectLst/>
              <a:latin typeface="DeepSeek-CJK-patch"/>
            </a:endParaRPr>
          </a:p>
          <a:p>
            <a:endParaRPr lang="en-US" dirty="0"/>
          </a:p>
        </p:txBody>
      </p:sp>
      <p:graphicFrame>
        <p:nvGraphicFramePr>
          <p:cNvPr id="7" name="Diagram 6">
            <a:extLst>
              <a:ext uri="{FF2B5EF4-FFF2-40B4-BE49-F238E27FC236}">
                <a16:creationId xmlns:a16="http://schemas.microsoft.com/office/drawing/2014/main" id="{09847EA6-B935-921B-D0FB-73619C2D8E30}"/>
              </a:ext>
            </a:extLst>
          </p:cNvPr>
          <p:cNvGraphicFramePr/>
          <p:nvPr>
            <p:extLst>
              <p:ext uri="{D42A27DB-BD31-4B8C-83A1-F6EECF244321}">
                <p14:modId xmlns:p14="http://schemas.microsoft.com/office/powerpoint/2010/main" val="351290666"/>
              </p:ext>
            </p:extLst>
          </p:nvPr>
        </p:nvGraphicFramePr>
        <p:xfrm>
          <a:off x="7418716" y="2717321"/>
          <a:ext cx="4157933" cy="364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9797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1F2524-5D29-83C3-6AC8-15C7B0C3D275}"/>
              </a:ext>
            </a:extLst>
          </p:cNvPr>
          <p:cNvSpPr txBox="1"/>
          <p:nvPr/>
        </p:nvSpPr>
        <p:spPr>
          <a:xfrm>
            <a:off x="301752" y="393192"/>
            <a:ext cx="10689336" cy="1761380"/>
          </a:xfrm>
          <a:prstGeom prst="rect">
            <a:avLst/>
          </a:prstGeom>
          <a:noFill/>
        </p:spPr>
        <p:txBody>
          <a:bodyPr wrap="square">
            <a:spAutoFit/>
          </a:bodyPr>
          <a:lstStyle/>
          <a:p>
            <a:pPr marL="285750" indent="-285750" algn="l">
              <a:lnSpc>
                <a:spcPts val="2143"/>
              </a:lnSpc>
              <a:spcBef>
                <a:spcPts val="1029"/>
              </a:spcBef>
              <a:spcAft>
                <a:spcPts val="1029"/>
              </a:spcAft>
              <a:buClr>
                <a:schemeClr val="accent1"/>
              </a:buClr>
              <a:buFont typeface="Wingdings" panose="05000000000000000000" pitchFamily="2" charset="2"/>
              <a:buChar char="Ø"/>
            </a:pPr>
            <a:r>
              <a:rPr lang="en-US" b="1" i="0" dirty="0">
                <a:effectLst/>
                <a:latin typeface="Sans Serif Collection" panose="020B0502040504020204" pitchFamily="34" charset="0"/>
                <a:ea typeface="Sans Serif Collection" panose="020B0502040504020204" pitchFamily="34" charset="0"/>
                <a:cs typeface="Sans Serif Collection" panose="020B0502040504020204" pitchFamily="34" charset="0"/>
              </a:rPr>
              <a:t>(D) Law Enforcement Support</a:t>
            </a:r>
            <a:endParaRPr lang="en-US"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l">
              <a:lnSpc>
                <a:spcPts val="2143"/>
              </a:lnSpc>
              <a:spcBef>
                <a:spcPts val="1029"/>
              </a:spcBef>
              <a:spcAft>
                <a:spcPts val="1029"/>
              </a:spcAft>
              <a:buNone/>
            </a:pPr>
            <a:endParaRPr lang="en-US" b="0" i="0" dirty="0">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L="742950" lvl="1" indent="-285750" algn="l">
              <a:lnSpc>
                <a:spcPts val="2143"/>
              </a:lnSpc>
              <a:spcBef>
                <a:spcPts val="300"/>
              </a:spcBef>
              <a:spcAft>
                <a:spcPts val="1029"/>
              </a:spcAft>
              <a:buClr>
                <a:schemeClr val="accent1"/>
              </a:buClr>
              <a:buFont typeface="Wingdings" panose="05000000000000000000" pitchFamily="2" charset="2"/>
              <a:buChar char="§"/>
            </a:pPr>
            <a:r>
              <a:rPr lang="en-US" b="0" i="0" dirty="0">
                <a:effectLst/>
                <a:latin typeface="Sans Serif Collection" panose="020B0502040504020204" pitchFamily="34" charset="0"/>
                <a:ea typeface="Sans Serif Collection" panose="020B0502040504020204" pitchFamily="34" charset="0"/>
                <a:cs typeface="Sans Serif Collection" panose="020B0502040504020204" pitchFamily="34" charset="0"/>
              </a:rPr>
              <a:t>Cross-checks CCTV footage against a suspect database.</a:t>
            </a:r>
            <a:endParaRPr lang="en-US"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L="742950" lvl="1" indent="-285750" algn="l">
              <a:lnSpc>
                <a:spcPts val="2143"/>
              </a:lnSpc>
              <a:spcBef>
                <a:spcPts val="300"/>
              </a:spcBef>
              <a:spcAft>
                <a:spcPts val="1029"/>
              </a:spcAft>
              <a:buClr>
                <a:schemeClr val="accent1"/>
              </a:buClr>
              <a:buFont typeface="Wingdings" panose="05000000000000000000" pitchFamily="2" charset="2"/>
              <a:buChar char="§"/>
            </a:pPr>
            <a:r>
              <a:rPr lang="en-US" b="1" i="0" dirty="0">
                <a:effectLst/>
                <a:latin typeface="Sans Serif Collection" panose="020B0502040504020204" pitchFamily="34" charset="0"/>
                <a:ea typeface="Sans Serif Collection" panose="020B0502040504020204" pitchFamily="34" charset="0"/>
                <a:cs typeface="Sans Serif Collection" panose="020B0502040504020204" pitchFamily="34" charset="0"/>
              </a:rPr>
              <a:t>Note</a:t>
            </a:r>
            <a:r>
              <a:rPr lang="en-US" b="0" i="0" dirty="0">
                <a:effectLst/>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US" b="0" i="1" dirty="0">
                <a:effectLst/>
                <a:latin typeface="Sans Serif Collection" panose="020B0502040504020204" pitchFamily="34" charset="0"/>
                <a:ea typeface="Sans Serif Collection" panose="020B0502040504020204" pitchFamily="34" charset="0"/>
                <a:cs typeface="Sans Serif Collection" panose="020B0502040504020204" pitchFamily="34" charset="0"/>
              </a:rPr>
              <a:t>"Requires high-resolution images and ethical considerations."</a:t>
            </a:r>
            <a:endParaRPr lang="en-US" b="0" i="0" dirty="0">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graphicFrame>
        <p:nvGraphicFramePr>
          <p:cNvPr id="6" name="Diagram 5">
            <a:extLst>
              <a:ext uri="{FF2B5EF4-FFF2-40B4-BE49-F238E27FC236}">
                <a16:creationId xmlns:a16="http://schemas.microsoft.com/office/drawing/2014/main" id="{81B061D0-353A-A979-64B6-9E34F3B269A1}"/>
              </a:ext>
            </a:extLst>
          </p:cNvPr>
          <p:cNvGraphicFramePr/>
          <p:nvPr>
            <p:extLst>
              <p:ext uri="{D42A27DB-BD31-4B8C-83A1-F6EECF244321}">
                <p14:modId xmlns:p14="http://schemas.microsoft.com/office/powerpoint/2010/main" val="2388828567"/>
              </p:ext>
            </p:extLst>
          </p:nvPr>
        </p:nvGraphicFramePr>
        <p:xfrm>
          <a:off x="7556740" y="2329132"/>
          <a:ext cx="3968151" cy="4135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221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7A7F9-D7EF-1C02-A612-4956B8C5CB41}"/>
              </a:ext>
            </a:extLst>
          </p:cNvPr>
          <p:cNvSpPr>
            <a:spLocks noGrp="1"/>
          </p:cNvSpPr>
          <p:nvPr>
            <p:ph type="title"/>
          </p:nvPr>
        </p:nvSpPr>
        <p:spPr/>
        <p:txBody>
          <a:bodyPr/>
          <a:lstStyle/>
          <a:p>
            <a:r>
              <a:rPr lang="en-US" b="1" i="0" dirty="0">
                <a:solidFill>
                  <a:schemeClr val="bg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Future Work</a:t>
            </a:r>
            <a:br>
              <a:rPr lang="en-US" b="0" i="0" dirty="0">
                <a:solidFill>
                  <a:schemeClr val="bg1"/>
                </a:solidFill>
                <a:effectLst/>
                <a:latin typeface="DeepSeek-CJK-patch"/>
              </a:rPr>
            </a:br>
            <a:endParaRPr lang="en-US" dirty="0">
              <a:solidFill>
                <a:schemeClr val="bg1"/>
              </a:solidFill>
            </a:endParaRPr>
          </a:p>
        </p:txBody>
      </p:sp>
      <p:sp>
        <p:nvSpPr>
          <p:cNvPr id="3" name="Content Placeholder 2">
            <a:extLst>
              <a:ext uri="{FF2B5EF4-FFF2-40B4-BE49-F238E27FC236}">
                <a16:creationId xmlns:a16="http://schemas.microsoft.com/office/drawing/2014/main" id="{4282E947-8022-40A5-1E45-9573D938CED3}"/>
              </a:ext>
            </a:extLst>
          </p:cNvPr>
          <p:cNvSpPr>
            <a:spLocks noGrp="1"/>
          </p:cNvSpPr>
          <p:nvPr>
            <p:ph idx="1"/>
          </p:nvPr>
        </p:nvSpPr>
        <p:spPr>
          <a:xfrm>
            <a:off x="1154955" y="2603500"/>
            <a:ext cx="8761412" cy="3898900"/>
          </a:xfrm>
        </p:spPr>
        <p:txBody>
          <a:bodyPr/>
          <a:lstStyle/>
          <a:p>
            <a:pPr algn="l">
              <a:spcBef>
                <a:spcPts val="1372"/>
              </a:spcBef>
              <a:spcAft>
                <a:spcPts val="1029"/>
              </a:spcAft>
              <a:buNone/>
            </a:pPr>
            <a:r>
              <a:rPr lang="en-US" b="1"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Improvements</a:t>
            </a:r>
            <a:r>
              <a:rPr lang="en-US" b="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a:t>
            </a:r>
          </a:p>
          <a:p>
            <a:pPr marL="742950" lvl="1" indent="-285750" algn="l">
              <a:lnSpc>
                <a:spcPts val="2143"/>
              </a:lnSpc>
              <a:spcBef>
                <a:spcPts val="300"/>
              </a:spcBef>
              <a:spcAft>
                <a:spcPts val="1029"/>
              </a:spcAft>
              <a:buFont typeface="Arial" panose="020B0604020202020204" pitchFamily="34" charset="0"/>
              <a:buChar char="•"/>
            </a:pPr>
            <a:r>
              <a:rPr lang="en-US" b="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Add </a:t>
            </a:r>
            <a:r>
              <a:rPr lang="en-US" b="1"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mask detection</a:t>
            </a:r>
            <a:r>
              <a:rPr lang="en-US" b="0" i="0" dirty="0">
                <a:solidFill>
                  <a:schemeClr val="tx1"/>
                </a:solidFill>
                <a:effectLst/>
                <a:latin typeface="DeepSeek-CJK-patch"/>
              </a:rPr>
              <a:t>.</a:t>
            </a:r>
          </a:p>
          <a:p>
            <a:pPr marL="457200" lvl="1" indent="0" algn="l">
              <a:lnSpc>
                <a:spcPts val="2143"/>
              </a:lnSpc>
              <a:spcBef>
                <a:spcPts val="300"/>
              </a:spcBef>
              <a:spcAft>
                <a:spcPts val="1029"/>
              </a:spcAft>
              <a:buNone/>
            </a:pPr>
            <a:endParaRPr lang="en-US" b="0" i="0" dirty="0">
              <a:solidFill>
                <a:schemeClr val="tx1"/>
              </a:solidFill>
              <a:effectLst/>
              <a:latin typeface="DeepSeek-CJK-patch"/>
            </a:endParaRPr>
          </a:p>
          <a:p>
            <a:pPr marL="742950" lvl="1" indent="-285750" algn="l">
              <a:lnSpc>
                <a:spcPts val="2143"/>
              </a:lnSpc>
              <a:spcBef>
                <a:spcPts val="300"/>
              </a:spcBef>
              <a:spcAft>
                <a:spcPts val="1029"/>
              </a:spcAft>
              <a:buFont typeface="Arial" panose="020B0604020202020204" pitchFamily="34" charset="0"/>
              <a:buChar char="•"/>
            </a:pPr>
            <a:endParaRPr lang="en-US" b="0" i="0" dirty="0">
              <a:solidFill>
                <a:schemeClr val="tx1"/>
              </a:solidFill>
              <a:effectLst/>
              <a:latin typeface="DeepSeek-CJK-patch"/>
            </a:endParaRPr>
          </a:p>
          <a:p>
            <a:pPr marL="742950" lvl="1" indent="-285750" algn="l">
              <a:lnSpc>
                <a:spcPts val="2143"/>
              </a:lnSpc>
              <a:spcBef>
                <a:spcPts val="300"/>
              </a:spcBef>
              <a:spcAft>
                <a:spcPts val="1029"/>
              </a:spcAft>
              <a:buFont typeface="Arial" panose="020B0604020202020204" pitchFamily="34" charset="0"/>
              <a:buChar char="•"/>
            </a:pPr>
            <a:endParaRPr lang="en-US" dirty="0">
              <a:solidFill>
                <a:schemeClr val="tx1"/>
              </a:solidFill>
              <a:latin typeface="DeepSeek-CJK-patch"/>
            </a:endParaRPr>
          </a:p>
          <a:p>
            <a:pPr marL="742950" lvl="1" indent="-285750" algn="l">
              <a:lnSpc>
                <a:spcPts val="2143"/>
              </a:lnSpc>
              <a:spcBef>
                <a:spcPts val="300"/>
              </a:spcBef>
              <a:spcAft>
                <a:spcPts val="1029"/>
              </a:spcAft>
              <a:buFont typeface="Arial" panose="020B0604020202020204" pitchFamily="34" charset="0"/>
              <a:buChar char="•"/>
            </a:pPr>
            <a:endParaRPr lang="en-US" b="0" i="0" dirty="0">
              <a:solidFill>
                <a:schemeClr val="tx1"/>
              </a:solidFill>
              <a:effectLst/>
              <a:latin typeface="DeepSeek-CJK-patch"/>
            </a:endParaRPr>
          </a:p>
          <a:p>
            <a:pPr marL="742950" lvl="1" indent="-285750" algn="l">
              <a:lnSpc>
                <a:spcPts val="2143"/>
              </a:lnSpc>
              <a:spcBef>
                <a:spcPts val="300"/>
              </a:spcBef>
              <a:spcAft>
                <a:spcPts val="1029"/>
              </a:spcAft>
              <a:buFont typeface="Arial" panose="020B0604020202020204" pitchFamily="34" charset="0"/>
              <a:buChar char="•"/>
            </a:pPr>
            <a:r>
              <a:rPr lang="en-US" b="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Improve </a:t>
            </a:r>
            <a:r>
              <a:rPr lang="en-US" b="1"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lighting resilience</a:t>
            </a:r>
            <a:r>
              <a:rPr lang="en-US" b="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a:t>
            </a:r>
          </a:p>
          <a:p>
            <a:endParaRPr lang="en-US" dirty="0">
              <a:solidFill>
                <a:schemeClr val="tx1"/>
              </a:solidFill>
            </a:endParaRPr>
          </a:p>
        </p:txBody>
      </p:sp>
      <p:pic>
        <p:nvPicPr>
          <p:cNvPr id="5" name="Picture 4">
            <a:extLst>
              <a:ext uri="{FF2B5EF4-FFF2-40B4-BE49-F238E27FC236}">
                <a16:creationId xmlns:a16="http://schemas.microsoft.com/office/drawing/2014/main" id="{957696CE-32B5-9785-8622-38E42BBE6A70}"/>
              </a:ext>
            </a:extLst>
          </p:cNvPr>
          <p:cNvPicPr>
            <a:picLocks noChangeAspect="1"/>
          </p:cNvPicPr>
          <p:nvPr/>
        </p:nvPicPr>
        <p:blipFill>
          <a:blip r:embed="rId2"/>
          <a:stretch>
            <a:fillRect/>
          </a:stretch>
        </p:blipFill>
        <p:spPr>
          <a:xfrm>
            <a:off x="5000194" y="2210106"/>
            <a:ext cx="2471962" cy="2031694"/>
          </a:xfrm>
          <a:prstGeom prst="rect">
            <a:avLst/>
          </a:prstGeom>
        </p:spPr>
      </p:pic>
      <p:pic>
        <p:nvPicPr>
          <p:cNvPr id="7" name="Picture 6">
            <a:extLst>
              <a:ext uri="{FF2B5EF4-FFF2-40B4-BE49-F238E27FC236}">
                <a16:creationId xmlns:a16="http://schemas.microsoft.com/office/drawing/2014/main" id="{E4F9803F-406C-53AD-13BB-F3F3DE473E6D}"/>
              </a:ext>
            </a:extLst>
          </p:cNvPr>
          <p:cNvPicPr>
            <a:picLocks noChangeAspect="1"/>
          </p:cNvPicPr>
          <p:nvPr/>
        </p:nvPicPr>
        <p:blipFill>
          <a:blip r:embed="rId3"/>
          <a:stretch>
            <a:fillRect/>
          </a:stretch>
        </p:blipFill>
        <p:spPr>
          <a:xfrm>
            <a:off x="4927905" y="4552950"/>
            <a:ext cx="2616540" cy="2031695"/>
          </a:xfrm>
          <a:prstGeom prst="rect">
            <a:avLst/>
          </a:prstGeom>
        </p:spPr>
      </p:pic>
    </p:spTree>
    <p:extLst>
      <p:ext uri="{BB962C8B-B14F-4D97-AF65-F5344CB8AC3E}">
        <p14:creationId xmlns:p14="http://schemas.microsoft.com/office/powerpoint/2010/main" val="3327426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3BFA0-20DD-48B6-8A3B-F27C60906923}"/>
              </a:ext>
            </a:extLst>
          </p:cNvPr>
          <p:cNvSpPr>
            <a:spLocks noGrp="1"/>
          </p:cNvSpPr>
          <p:nvPr>
            <p:ph type="title"/>
          </p:nvPr>
        </p:nvSpPr>
        <p:spPr/>
        <p:txBody>
          <a:bodyPr>
            <a:noAutofit/>
          </a:bodyPr>
          <a:lstStyle/>
          <a:p>
            <a:pPr algn="ctr"/>
            <a:r>
              <a:rPr lang="en-US" sz="3000" dirty="0">
                <a:latin typeface="Sans Serif Collection" panose="020B0502040504020204" pitchFamily="34" charset="0"/>
                <a:ea typeface="Sans Serif Collection" panose="020B0502040504020204" pitchFamily="34" charset="0"/>
                <a:cs typeface="Sans Serif Collection" panose="020B0502040504020204" pitchFamily="34" charset="0"/>
              </a:rPr>
              <a:t> </a:t>
            </a:r>
            <a:br>
              <a:rPr lang="en-IN" sz="3000" dirty="0">
                <a:latin typeface="Sans Serif Collection" panose="020B0502040504020204" pitchFamily="34" charset="0"/>
                <a:ea typeface="Sans Serif Collection" panose="020B0502040504020204" pitchFamily="34" charset="0"/>
                <a:cs typeface="Sans Serif Collection" panose="020B0502040504020204" pitchFamily="34" charset="0"/>
              </a:rPr>
            </a:br>
            <a:r>
              <a:rPr lang="en-IN" sz="3000" b="1" dirty="0">
                <a:latin typeface="Sans Serif Collection" panose="020B0502040504020204" pitchFamily="34" charset="0"/>
                <a:ea typeface="Sans Serif Collection" panose="020B0502040504020204" pitchFamily="34" charset="0"/>
                <a:cs typeface="Sans Serif Collection" panose="020B0502040504020204" pitchFamily="34" charset="0"/>
              </a:rPr>
              <a:t>What is Deep Learning:</a:t>
            </a:r>
            <a:br>
              <a:rPr lang="en-IN" sz="3000" dirty="0">
                <a:latin typeface="Sans Serif Collection" panose="020B0502040504020204" pitchFamily="34" charset="0"/>
                <a:ea typeface="Sans Serif Collection" panose="020B0502040504020204" pitchFamily="34" charset="0"/>
                <a:cs typeface="Sans Serif Collection" panose="020B0502040504020204" pitchFamily="34" charset="0"/>
              </a:rPr>
            </a:br>
            <a:endParaRPr lang="en-IN" sz="3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3" name="Content Placeholder 2">
            <a:extLst>
              <a:ext uri="{FF2B5EF4-FFF2-40B4-BE49-F238E27FC236}">
                <a16:creationId xmlns:a16="http://schemas.microsoft.com/office/drawing/2014/main" id="{3BCC854E-8FBA-4F46-8C81-815667C6CBC7}"/>
              </a:ext>
            </a:extLst>
          </p:cNvPr>
          <p:cNvSpPr>
            <a:spLocks noGrp="1"/>
          </p:cNvSpPr>
          <p:nvPr>
            <p:ph idx="4294967295"/>
          </p:nvPr>
        </p:nvSpPr>
        <p:spPr>
          <a:xfrm>
            <a:off x="957532" y="2228820"/>
            <a:ext cx="9028113" cy="4749800"/>
          </a:xfrm>
        </p:spPr>
        <p:txBody>
          <a:bodyPr>
            <a:normAutofit fontScale="92500"/>
          </a:bodyPr>
          <a:lstStyle/>
          <a:p>
            <a:r>
              <a:rPr lang="en-IN" sz="2200" dirty="0">
                <a:latin typeface="Sans Serif Collection" panose="020B0502040504020204" pitchFamily="34" charset="0"/>
                <a:ea typeface="Sans Serif Collection" panose="020B0502040504020204" pitchFamily="34" charset="0"/>
                <a:cs typeface="Sans Serif Collection" panose="020B0502040504020204" pitchFamily="34" charset="0"/>
              </a:rPr>
              <a:t>Machine Learning (ML) and Deep Learning are subsets of Artificial Intelligence. Deep Learning represents the next evolution in Machine Learning. In Deep Learning, the model learns through an artificial neural network that is very much similar to a human brain and this allows the model to analyse data in a structure much similar to humans do. Deep Learning models don’t require a human programmer to intervene and tell what to do with the data. It is self-capable of learning from the extraordinary amount of data provided to it. </a:t>
            </a:r>
          </a:p>
          <a:p>
            <a:r>
              <a:rPr lang="en-IN" sz="2200" dirty="0">
                <a:latin typeface="Sans Serif Collection" panose="020B0502040504020204" pitchFamily="34" charset="0"/>
                <a:ea typeface="Sans Serif Collection" panose="020B0502040504020204" pitchFamily="34" charset="0"/>
                <a:cs typeface="Sans Serif Collection" panose="020B0502040504020204" pitchFamily="34" charset="0"/>
              </a:rPr>
              <a:t>In deep learning, a computer model learns to perform classification tasks directly from images, text, or sound. Deep learning models can achieve state-of-the-art accuracy, sometimes exceeding human-level performance. Models are trained by using a large set of labelled data and neural network architectures that contain many layers.</a:t>
            </a:r>
          </a:p>
        </p:txBody>
      </p:sp>
    </p:spTree>
    <p:extLst>
      <p:ext uri="{BB962C8B-B14F-4D97-AF65-F5344CB8AC3E}">
        <p14:creationId xmlns:p14="http://schemas.microsoft.com/office/powerpoint/2010/main" val="3508096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F47F-4F32-4479-A24E-86209C6DED2F}"/>
              </a:ext>
            </a:extLst>
          </p:cNvPr>
          <p:cNvSpPr>
            <a:spLocks noGrp="1"/>
          </p:cNvSpPr>
          <p:nvPr>
            <p:ph type="title"/>
          </p:nvPr>
        </p:nvSpPr>
        <p:spPr/>
        <p:txBody>
          <a:bodyPr>
            <a:normAutofit/>
          </a:bodyPr>
          <a:lstStyle/>
          <a:p>
            <a:pPr algn="ctr"/>
            <a:r>
              <a:rPr lang="en-IN" sz="3000" b="1" dirty="0">
                <a:latin typeface="Sans Serif Collection" panose="020B0502040504020204" pitchFamily="34" charset="0"/>
                <a:ea typeface="Sans Serif Collection" panose="020B0502040504020204" pitchFamily="34" charset="0"/>
                <a:cs typeface="Sans Serif Collection" panose="020B0502040504020204" pitchFamily="34" charset="0"/>
              </a:rPr>
              <a:t>What is a Neural Network?</a:t>
            </a:r>
            <a:endParaRPr lang="en-IN" sz="3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3" name="Content Placeholder 2">
            <a:extLst>
              <a:ext uri="{FF2B5EF4-FFF2-40B4-BE49-F238E27FC236}">
                <a16:creationId xmlns:a16="http://schemas.microsoft.com/office/drawing/2014/main" id="{F96A227B-A962-4746-8CB1-F7D7B4B69CFD}"/>
              </a:ext>
            </a:extLst>
          </p:cNvPr>
          <p:cNvSpPr>
            <a:spLocks noGrp="1"/>
          </p:cNvSpPr>
          <p:nvPr>
            <p:ph idx="1"/>
          </p:nvPr>
        </p:nvSpPr>
        <p:spPr>
          <a:xfrm>
            <a:off x="729815" y="2260031"/>
            <a:ext cx="8575766" cy="4667250"/>
          </a:xfrm>
        </p:spPr>
        <p:txBody>
          <a:bodyPr>
            <a:normAutofit/>
          </a:bodyPr>
          <a:lstStyle/>
          <a:p>
            <a:pPr algn="just"/>
            <a:r>
              <a:rPr lang="en-IN" sz="2200" dirty="0">
                <a:latin typeface="Sans Serif Collection" panose="020B0502040504020204" pitchFamily="34" charset="0"/>
                <a:ea typeface="Sans Serif Collection" panose="020B0502040504020204" pitchFamily="34" charset="0"/>
                <a:cs typeface="Sans Serif Collection" panose="020B0502040504020204" pitchFamily="34" charset="0"/>
              </a:rPr>
              <a:t>A neural network is a series of algorithms that endeavours to recognize underlying relationships in a set of data through a process that mimics the way the human brain operates. In this sense, neural networks refer to systems of neurons, either organic or artificial in nature. Neural networks can adapt to changing input; so the network generates the best possible result without needing to redesign the output criteria. The concept of neural networks, which has its roots in </a:t>
            </a:r>
            <a:r>
              <a:rPr lang="en-IN" sz="2200" dirty="0">
                <a:latin typeface="Sans Serif Collection" panose="020B0502040504020204" pitchFamily="34" charset="0"/>
                <a:ea typeface="Sans Serif Collection" panose="020B0502040504020204" pitchFamily="34" charset="0"/>
                <a:cs typeface="Sans Serif Collection" panose="020B0502040504020204" pitchFamily="34" charset="0"/>
                <a:hlinkClick r:id="rId2">
                  <a:extLst>
                    <a:ext uri="{A12FA001-AC4F-418D-AE19-62706E023703}">
                      <ahyp:hlinkClr xmlns:ahyp="http://schemas.microsoft.com/office/drawing/2018/hyperlinkcolor" val="tx"/>
                    </a:ext>
                  </a:extLst>
                </a:hlinkClick>
              </a:rPr>
              <a:t>artificial intelligence</a:t>
            </a:r>
            <a:r>
              <a:rPr lang="en-IN" sz="2200" dirty="0">
                <a:latin typeface="Sans Serif Collection" panose="020B0502040504020204" pitchFamily="34" charset="0"/>
                <a:ea typeface="Sans Serif Collection" panose="020B0502040504020204" pitchFamily="34" charset="0"/>
                <a:cs typeface="Sans Serif Collection" panose="020B0502040504020204" pitchFamily="34" charset="0"/>
              </a:rPr>
              <a:t>, is swiftly gaining popularity in the development of </a:t>
            </a:r>
            <a:r>
              <a:rPr lang="en-IN" sz="2200" dirty="0">
                <a:latin typeface="Sans Serif Collection" panose="020B0502040504020204" pitchFamily="34" charset="0"/>
                <a:ea typeface="Sans Serif Collection" panose="020B0502040504020204" pitchFamily="34" charset="0"/>
                <a:cs typeface="Sans Serif Collection" panose="020B0502040504020204" pitchFamily="34" charset="0"/>
                <a:hlinkClick r:id="rId3">
                  <a:extLst>
                    <a:ext uri="{A12FA001-AC4F-418D-AE19-62706E023703}">
                      <ahyp:hlinkClr xmlns:ahyp="http://schemas.microsoft.com/office/drawing/2018/hyperlinkcolor" val="tx"/>
                    </a:ext>
                  </a:extLst>
                </a:hlinkClick>
              </a:rPr>
              <a:t>trading systems.</a:t>
            </a:r>
            <a:endParaRPr lang="en-IN" sz="2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5629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4DF9B-2952-43ED-8B5A-35D253BB0BA8}"/>
              </a:ext>
            </a:extLst>
          </p:cNvPr>
          <p:cNvSpPr>
            <a:spLocks noGrp="1"/>
          </p:cNvSpPr>
          <p:nvPr>
            <p:ph type="title"/>
          </p:nvPr>
        </p:nvSpPr>
        <p:spPr/>
        <p:txBody>
          <a:bodyPr>
            <a:normAutofit/>
          </a:bodyPr>
          <a:lstStyle/>
          <a:p>
            <a:pPr algn="ctr"/>
            <a:r>
              <a:rPr lang="en-IN" sz="3000" b="1" dirty="0">
                <a:latin typeface="Sans Serif Collection" panose="020B0502040504020204" pitchFamily="34" charset="0"/>
                <a:ea typeface="Sans Serif Collection" panose="020B0502040504020204" pitchFamily="34" charset="0"/>
                <a:cs typeface="Sans Serif Collection" panose="020B0502040504020204" pitchFamily="34" charset="0"/>
              </a:rPr>
              <a:t>What is a Neural Network?</a:t>
            </a:r>
            <a:endParaRPr lang="en-IN" sz="3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4" name="Content Placeholder 3">
            <a:extLst>
              <a:ext uri="{FF2B5EF4-FFF2-40B4-BE49-F238E27FC236}">
                <a16:creationId xmlns:a16="http://schemas.microsoft.com/office/drawing/2014/main" id="{F07D6B35-3987-4C88-88A0-A155C7577D21}"/>
              </a:ext>
            </a:extLst>
          </p:cNvPr>
          <p:cNvPicPr>
            <a:picLocks noGrp="1" noChangeAspect="1"/>
          </p:cNvPicPr>
          <p:nvPr>
            <p:ph idx="1"/>
          </p:nvPr>
        </p:nvPicPr>
        <p:blipFill>
          <a:blip r:embed="rId2"/>
          <a:stretch>
            <a:fillRect/>
          </a:stretch>
        </p:blipFill>
        <p:spPr>
          <a:xfrm>
            <a:off x="2191864" y="2398143"/>
            <a:ext cx="7724503" cy="4254998"/>
          </a:xfrm>
          <a:prstGeom prst="rect">
            <a:avLst/>
          </a:prstGeom>
        </p:spPr>
      </p:pic>
    </p:spTree>
    <p:extLst>
      <p:ext uri="{BB962C8B-B14F-4D97-AF65-F5344CB8AC3E}">
        <p14:creationId xmlns:p14="http://schemas.microsoft.com/office/powerpoint/2010/main" val="2919660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76B88-9F60-45BE-A417-91ABBE30FE12}"/>
              </a:ext>
            </a:extLst>
          </p:cNvPr>
          <p:cNvSpPr>
            <a:spLocks noGrp="1"/>
          </p:cNvSpPr>
          <p:nvPr>
            <p:ph type="title"/>
          </p:nvPr>
        </p:nvSpPr>
        <p:spPr/>
        <p:txBody>
          <a:bodyPr>
            <a:normAutofit/>
          </a:bodyPr>
          <a:lstStyle/>
          <a:p>
            <a:pPr algn="ctr"/>
            <a:r>
              <a:rPr lang="en-IN" sz="3200" b="1" dirty="0">
                <a:latin typeface="Sans Serif Collection" panose="020B0502040504020204" pitchFamily="34" charset="0"/>
                <a:ea typeface="Sans Serif Collection" panose="020B0502040504020204" pitchFamily="34" charset="0"/>
                <a:cs typeface="Sans Serif Collection" panose="020B0502040504020204" pitchFamily="34" charset="0"/>
              </a:rPr>
              <a:t>Computer Vision</a:t>
            </a:r>
            <a:r>
              <a:rPr lang="en-IN" sz="3000" b="1" dirty="0">
                <a:latin typeface="Times New Roman" panose="02020603050405020304" pitchFamily="18" charset="0"/>
                <a:cs typeface="Times New Roman" panose="02020603050405020304" pitchFamily="18" charset="0"/>
              </a:rPr>
              <a:t>:</a:t>
            </a:r>
            <a:endParaRPr lang="en-IN" sz="3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D67C6B4-D660-4E25-B218-D2E567C4E401}"/>
              </a:ext>
            </a:extLst>
          </p:cNvPr>
          <p:cNvSpPr>
            <a:spLocks noGrp="1"/>
          </p:cNvSpPr>
          <p:nvPr>
            <p:ph idx="1"/>
          </p:nvPr>
        </p:nvSpPr>
        <p:spPr>
          <a:xfrm>
            <a:off x="944593" y="2262615"/>
            <a:ext cx="8244840" cy="4897392"/>
          </a:xfrm>
        </p:spPr>
        <p:txBody>
          <a:bodyPr>
            <a:normAutofit/>
          </a:bodyPr>
          <a:lstStyle/>
          <a:p>
            <a:pPr algn="just"/>
            <a:r>
              <a:rPr lang="en-IN" sz="2200" dirty="0">
                <a:latin typeface="Sans Serif Collection" panose="020B0502040504020204" pitchFamily="34" charset="0"/>
                <a:ea typeface="Sans Serif Collection" panose="020B0502040504020204" pitchFamily="34" charset="0"/>
                <a:cs typeface="Sans Serif Collection" panose="020B0502040504020204" pitchFamily="34" charset="0"/>
              </a:rPr>
              <a:t>Computer vision provides the ability for the computer to see as humans see. It is the part of computer science that is focused on replicating the intricate parts of the human visual system. It helps identify and process the objects in images through the computer.</a:t>
            </a:r>
          </a:p>
          <a:p>
            <a:pPr algn="just"/>
            <a:r>
              <a:rPr lang="en-IN" sz="2200" dirty="0">
                <a:latin typeface="Sans Serif Collection" panose="020B0502040504020204" pitchFamily="34" charset="0"/>
                <a:ea typeface="Sans Serif Collection" panose="020B0502040504020204" pitchFamily="34" charset="0"/>
                <a:cs typeface="Sans Serif Collection" panose="020B0502040504020204" pitchFamily="34" charset="0"/>
              </a:rPr>
              <a:t>Deep learning has delivered superhuman accuracy for image classification, object detection, image restoration, and image segmentation. It uses enormous neural networks to teach machines how to automate the tasks performed by human visual systems. It is a field that aims to gain a deep understanding through digital images or videos</a:t>
            </a:r>
            <a:r>
              <a:rPr lang="en-IN" sz="2200" dirty="0">
                <a:latin typeface="Times New Roman" panose="02020603050405020304" pitchFamily="18" charset="0"/>
                <a:cs typeface="Times New Roman" panose="02020603050405020304" pitchFamily="18" charset="0"/>
              </a:rPr>
              <a:t>.</a:t>
            </a:r>
          </a:p>
          <a:p>
            <a:pPr algn="just"/>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8285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29690-4F06-49D6-BB9E-65EC2877A722}"/>
              </a:ext>
            </a:extLst>
          </p:cNvPr>
          <p:cNvSpPr>
            <a:spLocks noGrp="1"/>
          </p:cNvSpPr>
          <p:nvPr>
            <p:ph type="title"/>
          </p:nvPr>
        </p:nvSpPr>
        <p:spPr/>
        <p:txBody>
          <a:bodyPr>
            <a:normAutofit/>
          </a:bodyPr>
          <a:lstStyle/>
          <a:p>
            <a:pPr algn="ctr"/>
            <a:r>
              <a:rPr lang="en-IN" sz="3000" b="1" dirty="0">
                <a:latin typeface="Sans Serif Collection" panose="020B0502040504020204" pitchFamily="34" charset="0"/>
                <a:ea typeface="Sans Serif Collection" panose="020B0502040504020204" pitchFamily="34" charset="0"/>
                <a:cs typeface="Sans Serif Collection" panose="020B0502040504020204" pitchFamily="34" charset="0"/>
              </a:rPr>
              <a:t>Introduction To OpenCv</a:t>
            </a:r>
            <a:endParaRPr lang="en-IN" sz="3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3" name="Content Placeholder 2">
            <a:extLst>
              <a:ext uri="{FF2B5EF4-FFF2-40B4-BE49-F238E27FC236}">
                <a16:creationId xmlns:a16="http://schemas.microsoft.com/office/drawing/2014/main" id="{8D7CF3C7-C0B4-42AB-B871-892C6200A695}"/>
              </a:ext>
            </a:extLst>
          </p:cNvPr>
          <p:cNvSpPr>
            <a:spLocks noGrp="1"/>
          </p:cNvSpPr>
          <p:nvPr>
            <p:ph idx="1"/>
          </p:nvPr>
        </p:nvSpPr>
        <p:spPr>
          <a:xfrm>
            <a:off x="622211" y="2254153"/>
            <a:ext cx="10764657" cy="4667250"/>
          </a:xfrm>
        </p:spPr>
        <p:txBody>
          <a:bodyPr>
            <a:normAutofit lnSpcReduction="10000"/>
          </a:bodyPr>
          <a:lstStyle/>
          <a:p>
            <a:pPr algn="just"/>
            <a:r>
              <a:rPr lang="en-IN" sz="2200" dirty="0">
                <a:latin typeface="Sans Serif Collection" panose="020B0502040504020204" pitchFamily="34" charset="0"/>
                <a:ea typeface="Sans Serif Collection" panose="020B0502040504020204" pitchFamily="34" charset="0"/>
                <a:cs typeface="Sans Serif Collection" panose="020B0502040504020204" pitchFamily="34" charset="0"/>
              </a:rPr>
              <a:t>There are some predefined packages and libraries in python as part of Computer Vision which can make our life quite simple and OpenCV is one of them. It helps us develop a system that can process images and real-time video using computer vision. OpenCV (Open Source Computer Vision Library) is an open-source computer vision and machine learning software library which is easy to import in Python. We used </a:t>
            </a:r>
            <a:r>
              <a:rPr lang="en-IN" sz="2200" dirty="0">
                <a:latin typeface="Sans Serif Collection" panose="020B0502040504020204" pitchFamily="34" charset="0"/>
                <a:ea typeface="Sans Serif Collection" panose="020B0502040504020204" pitchFamily="34" charset="0"/>
                <a:cs typeface="Sans Serif Collection" panose="020B0502040504020204" pitchFamily="34" charset="0"/>
                <a:hlinkClick r:id="rId2">
                  <a:extLst>
                    <a:ext uri="{A12FA001-AC4F-418D-AE19-62706E023703}">
                      <ahyp:hlinkClr xmlns:ahyp="http://schemas.microsoft.com/office/drawing/2018/hyperlinkcolor" val="tx"/>
                    </a:ext>
                  </a:extLst>
                </a:hlinkClick>
              </a:rPr>
              <a:t>HaarCascade</a:t>
            </a:r>
            <a:r>
              <a:rPr lang="en-IN" sz="2200" dirty="0">
                <a:latin typeface="Sans Serif Collection" panose="020B0502040504020204" pitchFamily="34" charset="0"/>
                <a:ea typeface="Sans Serif Collection" panose="020B0502040504020204" pitchFamily="34" charset="0"/>
                <a:cs typeface="Sans Serif Collection" panose="020B0502040504020204" pitchFamily="34" charset="0"/>
              </a:rPr>
              <a:t> algorithm in the model. It is a machine learning-based approach where a cascade function is trained using a whole lot of positive and negative images. It is then used to detect objects in other images.</a:t>
            </a:r>
          </a:p>
          <a:p>
            <a:pPr algn="just"/>
            <a:r>
              <a:rPr lang="en-IN" sz="2200" dirty="0">
                <a:latin typeface="Sans Serif Collection" panose="020B0502040504020204" pitchFamily="34" charset="0"/>
                <a:ea typeface="Sans Serif Collection" panose="020B0502040504020204" pitchFamily="34" charset="0"/>
                <a:cs typeface="Sans Serif Collection" panose="020B0502040504020204" pitchFamily="34" charset="0"/>
              </a:rPr>
              <a:t>Google Colab’s a browser-based Jupyter notebook service that’s available for free. This service is fit for Deep Learning and Machine Learning applications. It does not require any additional setup or installation. It helps us to run Python code via the browser. It also allows to share these notebooks without having to download them</a:t>
            </a:r>
            <a:r>
              <a:rPr lang="en-IN" sz="2200" dirty="0">
                <a:latin typeface="Times New Roman" panose="02020603050405020304" pitchFamily="18" charset="0"/>
                <a:cs typeface="Times New Roman" panose="02020603050405020304" pitchFamily="18" charset="0"/>
              </a:rPr>
              <a:t>.</a:t>
            </a:r>
          </a:p>
          <a:p>
            <a:pPr algn="just"/>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8331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573C-62B2-4B2C-B0BE-FFB8203C6934}"/>
              </a:ext>
            </a:extLst>
          </p:cNvPr>
          <p:cNvSpPr>
            <a:spLocks noGrp="1"/>
          </p:cNvSpPr>
          <p:nvPr>
            <p:ph type="title"/>
          </p:nvPr>
        </p:nvSpPr>
        <p:spPr/>
        <p:txBody>
          <a:bodyPr>
            <a:normAutofit/>
          </a:bodyPr>
          <a:lstStyle/>
          <a:p>
            <a:pPr algn="l">
              <a:lnSpc>
                <a:spcPts val="2143"/>
              </a:lnSpc>
              <a:spcBef>
                <a:spcPts val="1372"/>
              </a:spcBef>
              <a:spcAft>
                <a:spcPts val="1029"/>
              </a:spcAft>
            </a:pPr>
            <a:r>
              <a:rPr lang="en-US" sz="3200" b="1"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System Architecture</a:t>
            </a:r>
            <a:endParaRPr lang="en-US" sz="3200" b="0"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4" name="Content Placeholder 3">
            <a:extLst>
              <a:ext uri="{FF2B5EF4-FFF2-40B4-BE49-F238E27FC236}">
                <a16:creationId xmlns:a16="http://schemas.microsoft.com/office/drawing/2014/main" id="{2C0C0167-95C8-0F1E-8E19-79998DA57061}"/>
              </a:ext>
            </a:extLst>
          </p:cNvPr>
          <p:cNvSpPr>
            <a:spLocks noGrp="1"/>
          </p:cNvSpPr>
          <p:nvPr>
            <p:ph idx="1"/>
          </p:nvPr>
        </p:nvSpPr>
        <p:spPr/>
        <p:txBody>
          <a:bodyPr>
            <a:normAutofit/>
          </a:bodyPr>
          <a:lstStyle/>
          <a:p>
            <a:r>
              <a:rPr lang="en-US" sz="2400" dirty="0">
                <a:latin typeface="Sans Serif Collection" panose="020B0502040504020204" pitchFamily="34" charset="0"/>
                <a:ea typeface="Sans Serif Collection" panose="020B0502040504020204" pitchFamily="34" charset="0"/>
                <a:cs typeface="Sans Serif Collection" panose="020B0502040504020204" pitchFamily="34" charset="0"/>
              </a:rPr>
              <a:t>Think of this system like a set of building blocks. Each block does a specific job, and they all work together in a certain order to recognize faces. It's important that these blocks communicate well so the system can work quickly</a:t>
            </a:r>
            <a:r>
              <a:rPr lang="en-US" sz="2800" dirty="0">
                <a:latin typeface="Sans Serif Collection" panose="020B0502040504020204" pitchFamily="34" charset="0"/>
                <a:ea typeface="Sans Serif Collection" panose="020B0502040504020204" pitchFamily="34" charset="0"/>
                <a:cs typeface="Sans Serif Collection" panose="020B0502040504020204" pitchFamily="34" charset="0"/>
              </a:rPr>
              <a:t>.</a:t>
            </a:r>
          </a:p>
        </p:txBody>
      </p:sp>
      <p:pic>
        <p:nvPicPr>
          <p:cNvPr id="6" name="Picture 5">
            <a:extLst>
              <a:ext uri="{FF2B5EF4-FFF2-40B4-BE49-F238E27FC236}">
                <a16:creationId xmlns:a16="http://schemas.microsoft.com/office/drawing/2014/main" id="{C7605F2E-0103-B9E0-7C22-14D32767C5ED}"/>
              </a:ext>
            </a:extLst>
          </p:cNvPr>
          <p:cNvPicPr>
            <a:picLocks noChangeAspect="1"/>
          </p:cNvPicPr>
          <p:nvPr/>
        </p:nvPicPr>
        <p:blipFill>
          <a:blip r:embed="rId2"/>
          <a:stretch>
            <a:fillRect/>
          </a:stretch>
        </p:blipFill>
        <p:spPr>
          <a:xfrm>
            <a:off x="1371600" y="4175184"/>
            <a:ext cx="8134710" cy="2510288"/>
          </a:xfrm>
          <a:prstGeom prst="rect">
            <a:avLst/>
          </a:prstGeom>
        </p:spPr>
      </p:pic>
    </p:spTree>
    <p:extLst>
      <p:ext uri="{BB962C8B-B14F-4D97-AF65-F5344CB8AC3E}">
        <p14:creationId xmlns:p14="http://schemas.microsoft.com/office/powerpoint/2010/main" val="2209810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2083-F7DD-E626-0579-659A92D82D2B}"/>
              </a:ext>
            </a:extLst>
          </p:cNvPr>
          <p:cNvSpPr>
            <a:spLocks noGrp="1"/>
          </p:cNvSpPr>
          <p:nvPr>
            <p:ph type="title"/>
          </p:nvPr>
        </p:nvSpPr>
        <p:spPr/>
        <p:txBody>
          <a:bodyPr/>
          <a:lstStyle/>
          <a:p>
            <a:r>
              <a:rPr lang="en-US" sz="3200" b="1"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Technologies Used</a:t>
            </a:r>
            <a:br>
              <a:rPr lang="en-US" sz="3200" b="0" i="0" dirty="0">
                <a:solidFill>
                  <a:srgbClr val="F8FAF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br>
            <a:endParaRPr lang="en-US" sz="3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3" name="Content Placeholder 2">
            <a:extLst>
              <a:ext uri="{FF2B5EF4-FFF2-40B4-BE49-F238E27FC236}">
                <a16:creationId xmlns:a16="http://schemas.microsoft.com/office/drawing/2014/main" id="{15CCB8D3-FB44-1233-0C08-20BBC08D1311}"/>
              </a:ext>
            </a:extLst>
          </p:cNvPr>
          <p:cNvSpPr>
            <a:spLocks noGrp="1"/>
          </p:cNvSpPr>
          <p:nvPr>
            <p:ph idx="1"/>
          </p:nvPr>
        </p:nvSpPr>
        <p:spPr>
          <a:xfrm>
            <a:off x="1154955" y="2603500"/>
            <a:ext cx="10594222" cy="3831806"/>
          </a:xfrm>
        </p:spPr>
        <p:txBody>
          <a:bodyPr>
            <a:normAutofit/>
          </a:bodyPr>
          <a:lstStyle/>
          <a:p>
            <a:r>
              <a:rPr lang="en-US" sz="240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Python</a:t>
            </a:r>
          </a:p>
          <a:p>
            <a:r>
              <a:rPr lang="en-US" sz="240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OpenCV – Open Camera Vision	</a:t>
            </a:r>
          </a:p>
          <a:p>
            <a:r>
              <a:rPr lang="en-US" sz="240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NumPy – Numerical Python</a:t>
            </a:r>
          </a:p>
          <a:p>
            <a:r>
              <a:rPr lang="en-US" sz="240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Haarcascades – Filter designed to find specific things</a:t>
            </a:r>
          </a:p>
          <a:p>
            <a:r>
              <a:rPr lang="en-US" sz="2400" i="0" dirty="0">
                <a:solidFill>
                  <a:schemeClr val="tx1"/>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LBPH – Local Binary Patterns Histogram</a:t>
            </a:r>
          </a:p>
          <a:p>
            <a:endParaRPr lang="en-US" sz="2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endParaRPr lang="en-US" sz="2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5" name="Picture 4">
            <a:extLst>
              <a:ext uri="{FF2B5EF4-FFF2-40B4-BE49-F238E27FC236}">
                <a16:creationId xmlns:a16="http://schemas.microsoft.com/office/drawing/2014/main" id="{129F26DA-BCFD-6E10-D4E7-12AF196EC9BD}"/>
              </a:ext>
            </a:extLst>
          </p:cNvPr>
          <p:cNvPicPr>
            <a:picLocks noChangeAspect="1"/>
          </p:cNvPicPr>
          <p:nvPr/>
        </p:nvPicPr>
        <p:blipFill>
          <a:blip r:embed="rId2"/>
          <a:stretch>
            <a:fillRect/>
          </a:stretch>
        </p:blipFill>
        <p:spPr>
          <a:xfrm>
            <a:off x="1240835" y="5425156"/>
            <a:ext cx="2183470" cy="826207"/>
          </a:xfrm>
          <a:prstGeom prst="rect">
            <a:avLst/>
          </a:prstGeom>
        </p:spPr>
      </p:pic>
      <p:pic>
        <p:nvPicPr>
          <p:cNvPr id="7" name="Picture 6">
            <a:extLst>
              <a:ext uri="{FF2B5EF4-FFF2-40B4-BE49-F238E27FC236}">
                <a16:creationId xmlns:a16="http://schemas.microsoft.com/office/drawing/2014/main" id="{800E074C-27E9-87DD-62E3-A83586FD30E0}"/>
              </a:ext>
            </a:extLst>
          </p:cNvPr>
          <p:cNvPicPr>
            <a:picLocks noChangeAspect="1"/>
          </p:cNvPicPr>
          <p:nvPr/>
        </p:nvPicPr>
        <p:blipFill>
          <a:blip r:embed="rId3"/>
          <a:stretch>
            <a:fillRect/>
          </a:stretch>
        </p:blipFill>
        <p:spPr>
          <a:xfrm>
            <a:off x="3510184" y="5425156"/>
            <a:ext cx="857166" cy="724746"/>
          </a:xfrm>
          <a:prstGeom prst="rect">
            <a:avLst/>
          </a:prstGeom>
        </p:spPr>
      </p:pic>
      <p:pic>
        <p:nvPicPr>
          <p:cNvPr id="9" name="Picture 8">
            <a:extLst>
              <a:ext uri="{FF2B5EF4-FFF2-40B4-BE49-F238E27FC236}">
                <a16:creationId xmlns:a16="http://schemas.microsoft.com/office/drawing/2014/main" id="{FB7D593D-047F-FDFE-47B7-C76194FE9381}"/>
              </a:ext>
            </a:extLst>
          </p:cNvPr>
          <p:cNvPicPr>
            <a:picLocks noChangeAspect="1"/>
          </p:cNvPicPr>
          <p:nvPr/>
        </p:nvPicPr>
        <p:blipFill>
          <a:blip r:embed="rId4"/>
          <a:stretch>
            <a:fillRect/>
          </a:stretch>
        </p:blipFill>
        <p:spPr>
          <a:xfrm>
            <a:off x="4863760" y="5425156"/>
            <a:ext cx="724918" cy="724746"/>
          </a:xfrm>
          <a:prstGeom prst="rect">
            <a:avLst/>
          </a:prstGeom>
        </p:spPr>
      </p:pic>
      <p:pic>
        <p:nvPicPr>
          <p:cNvPr id="11" name="Picture 10">
            <a:extLst>
              <a:ext uri="{FF2B5EF4-FFF2-40B4-BE49-F238E27FC236}">
                <a16:creationId xmlns:a16="http://schemas.microsoft.com/office/drawing/2014/main" id="{7781FACD-B3BB-A074-000A-4006FA688E30}"/>
              </a:ext>
            </a:extLst>
          </p:cNvPr>
          <p:cNvPicPr>
            <a:picLocks noChangeAspect="1"/>
          </p:cNvPicPr>
          <p:nvPr/>
        </p:nvPicPr>
        <p:blipFill>
          <a:blip r:embed="rId5"/>
          <a:stretch>
            <a:fillRect/>
          </a:stretch>
        </p:blipFill>
        <p:spPr>
          <a:xfrm>
            <a:off x="6465841" y="5425156"/>
            <a:ext cx="1041896" cy="724746"/>
          </a:xfrm>
          <a:prstGeom prst="rect">
            <a:avLst/>
          </a:prstGeom>
        </p:spPr>
      </p:pic>
    </p:spTree>
    <p:extLst>
      <p:ext uri="{BB962C8B-B14F-4D97-AF65-F5344CB8AC3E}">
        <p14:creationId xmlns:p14="http://schemas.microsoft.com/office/powerpoint/2010/main" val="3422431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0CEB4-BFAC-4014-9B69-2CFFE0B783D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F666C14-7219-46F1-8169-9E45DA110AD7}">
  <ds:schemaRefs>
    <ds:schemaRef ds:uri="http://schemas.microsoft.com/sharepoint/v3/contenttype/forms"/>
  </ds:schemaRefs>
</ds:datastoreItem>
</file>

<file path=customXml/itemProps3.xml><?xml version="1.0" encoding="utf-8"?>
<ds:datastoreItem xmlns:ds="http://schemas.openxmlformats.org/officeDocument/2006/customXml" ds:itemID="{F44B8C88-7AFD-4F93-AF50-E36A0AADA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 Boardroom</Template>
  <TotalTime>223</TotalTime>
  <Words>1106</Words>
  <Application>Microsoft Office PowerPoint</Application>
  <PresentationFormat>Widescreen</PresentationFormat>
  <Paragraphs>108</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Century Gothic</vt:lpstr>
      <vt:lpstr>DeepSeek-CJK-patch</vt:lpstr>
      <vt:lpstr>Sans Serif Collection</vt:lpstr>
      <vt:lpstr>Times New Roman</vt:lpstr>
      <vt:lpstr>Wingdings</vt:lpstr>
      <vt:lpstr>Wingdings 3</vt:lpstr>
      <vt:lpstr>Ion Boardroom</vt:lpstr>
      <vt:lpstr>FaceRec: AI-Powered Face Recognition</vt:lpstr>
      <vt:lpstr>Introduction</vt:lpstr>
      <vt:lpstr>  What is Deep Learning: </vt:lpstr>
      <vt:lpstr>What is a Neural Network?</vt:lpstr>
      <vt:lpstr>What is a Neural Network?</vt:lpstr>
      <vt:lpstr>Computer Vision:</vt:lpstr>
      <vt:lpstr>Introduction To OpenCv</vt:lpstr>
      <vt:lpstr>System Architecture</vt:lpstr>
      <vt:lpstr>Technologies Used </vt:lpstr>
      <vt:lpstr>System Architecture </vt:lpstr>
      <vt:lpstr>Dataset &amp; Training </vt:lpstr>
      <vt:lpstr>Directory Contents:</vt:lpstr>
      <vt:lpstr>Training code snippet: </vt:lpstr>
      <vt:lpstr>Face Detection (Haar Cascade)    How it Works:    Edge detection using rectangular filters.  </vt:lpstr>
      <vt:lpstr>Face Recognition (LBPH) </vt:lpstr>
      <vt:lpstr>Real-Time Detection </vt:lpstr>
      <vt:lpstr>Results &amp; Accuracy </vt:lpstr>
      <vt:lpstr>Practical Applications</vt:lpstr>
      <vt:lpstr>PowerPoint Presentation</vt:lpstr>
      <vt:lpstr>PowerPoint Presentation</vt:lpstr>
      <vt:lpstr>PowerPoint Presentation</vt:lpstr>
      <vt:lpstr>Future Work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Aditya Rana</dc:creator>
  <cp:lastModifiedBy>Aditya Rana</cp:lastModifiedBy>
  <cp:revision>3</cp:revision>
  <dcterms:created xsi:type="dcterms:W3CDTF">2025-04-26T07:00:14Z</dcterms:created>
  <dcterms:modified xsi:type="dcterms:W3CDTF">2025-05-06T04:54:40Z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